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3"/>
  </p:notesMasterIdLst>
  <p:sldIdLst>
    <p:sldId id="256" r:id="rId2"/>
    <p:sldId id="274" r:id="rId3"/>
    <p:sldId id="259" r:id="rId4"/>
    <p:sldId id="268" r:id="rId5"/>
    <p:sldId id="257" r:id="rId6"/>
    <p:sldId id="289" r:id="rId7"/>
    <p:sldId id="291" r:id="rId8"/>
    <p:sldId id="299" r:id="rId9"/>
    <p:sldId id="300" r:id="rId10"/>
    <p:sldId id="302" r:id="rId11"/>
    <p:sldId id="303" r:id="rId12"/>
    <p:sldId id="301" r:id="rId13"/>
    <p:sldId id="290" r:id="rId14"/>
    <p:sldId id="292" r:id="rId15"/>
    <p:sldId id="293" r:id="rId16"/>
    <p:sldId id="294" r:id="rId17"/>
    <p:sldId id="295" r:id="rId18"/>
    <p:sldId id="296" r:id="rId19"/>
    <p:sldId id="297" r:id="rId20"/>
    <p:sldId id="298" r:id="rId21"/>
    <p:sldId id="265" r:id="rId22"/>
  </p:sldIdLst>
  <p:sldSz cx="9144000" cy="5143500" type="screen16x9"/>
  <p:notesSz cx="6858000" cy="9144000"/>
  <p:embeddedFontLst>
    <p:embeddedFont>
      <p:font typeface="Fira Sans Extra Condensed Medium" panose="020B0604020202020204" charset="0"/>
      <p:regular r:id="rId24"/>
      <p:bold r:id="rId25"/>
      <p:italic r:id="rId26"/>
      <p:boldItalic r:id="rId27"/>
    </p:embeddedFont>
    <p:embeddedFont>
      <p:font typeface="Fira Sans Extra Condensed SemiBold" panose="020B0604020202020204" charset="0"/>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212F34-68E0-46A0-98BF-B9704BC9D8E8}">
  <a:tblStyle styleId="{C0212F34-68E0-46A0-98BF-B9704BC9D8E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1098e4b7270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1098e4b7270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a03f03ffb_0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a03f03ffb_0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902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a03f03ffb_0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a03f03ffb_0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8829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a03f03ffb_0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a03f03ffb_0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4689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a03f03ffb_0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a03f03ffb_0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748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a03f03ffb_0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a03f03ffb_0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9352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a03f03ffb_0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a03f03ffb_0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818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a03f03ffb_0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a03f03ffb_0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7502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a03f03ffb_0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a03f03ffb_0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1008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a03f03ffb_0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a03f03ffb_0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636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a03f03ffb_0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a03f03ffb_0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728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10a03f03ffb_0_1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10a03f03ffb_0_1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a03f03ffb_0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a03f03ffb_0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7456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93d42c1dd5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93d42c1dd5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1098e4b72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1098e4b72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10a03f03ffb_0_1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10a03f03ffb_0_1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a03f03ffb_0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a03f03ffb_0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a03f03ffb_0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a03f03ffb_0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3035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a03f03ffb_0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a03f03ffb_0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284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a03f03ffb_0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a03f03ffb_0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6132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a03f03ffb_0_1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a03f03ffb_0_1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2381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457200" y="1093881"/>
            <a:ext cx="3398700" cy="2375700"/>
          </a:xfrm>
          <a:prstGeom prst="rect">
            <a:avLst/>
          </a:prstGeom>
        </p:spPr>
        <p:txBody>
          <a:bodyPr spcFirstLastPara="1" wrap="square" lIns="91425" tIns="91425" rIns="91425" bIns="91425" anchor="ctr" anchorCtr="0">
            <a:noAutofit/>
          </a:bodyPr>
          <a:lstStyle>
            <a:lvl1pPr lvl="0" algn="l">
              <a:lnSpc>
                <a:spcPct val="85000"/>
              </a:lnSpc>
              <a:spcBef>
                <a:spcPts val="0"/>
              </a:spcBef>
              <a:spcAft>
                <a:spcPts val="0"/>
              </a:spcAft>
              <a:buSzPts val="4700"/>
              <a:buFont typeface="Fira Sans Extra Condensed SemiBold"/>
              <a:buNone/>
              <a:defRPr sz="5200">
                <a:latin typeface="Fira Sans Extra Condensed SemiBold"/>
                <a:ea typeface="Fira Sans Extra Condensed SemiBold"/>
                <a:cs typeface="Fira Sans Extra Condensed SemiBold"/>
                <a:sym typeface="Fira Sans Extra Condensed SemiBold"/>
              </a:defRPr>
            </a:lvl1pPr>
            <a:lvl2pPr lvl="1" algn="l">
              <a:lnSpc>
                <a:spcPct val="85000"/>
              </a:lnSpc>
              <a:spcBef>
                <a:spcPts val="0"/>
              </a:spcBef>
              <a:spcAft>
                <a:spcPts val="0"/>
              </a:spcAft>
              <a:buSzPts val="4700"/>
              <a:buFont typeface="Fira Sans Extra Condensed SemiBold"/>
              <a:buNone/>
              <a:defRPr sz="4700">
                <a:latin typeface="Fira Sans Extra Condensed SemiBold"/>
                <a:ea typeface="Fira Sans Extra Condensed SemiBold"/>
                <a:cs typeface="Fira Sans Extra Condensed SemiBold"/>
                <a:sym typeface="Fira Sans Extra Condensed SemiBold"/>
              </a:defRPr>
            </a:lvl2pPr>
            <a:lvl3pPr lvl="2" algn="l">
              <a:lnSpc>
                <a:spcPct val="85000"/>
              </a:lnSpc>
              <a:spcBef>
                <a:spcPts val="0"/>
              </a:spcBef>
              <a:spcAft>
                <a:spcPts val="0"/>
              </a:spcAft>
              <a:buSzPts val="4700"/>
              <a:buFont typeface="Fira Sans Extra Condensed SemiBold"/>
              <a:buNone/>
              <a:defRPr sz="4700">
                <a:latin typeface="Fira Sans Extra Condensed SemiBold"/>
                <a:ea typeface="Fira Sans Extra Condensed SemiBold"/>
                <a:cs typeface="Fira Sans Extra Condensed SemiBold"/>
                <a:sym typeface="Fira Sans Extra Condensed SemiBold"/>
              </a:defRPr>
            </a:lvl3pPr>
            <a:lvl4pPr lvl="3" algn="l">
              <a:lnSpc>
                <a:spcPct val="85000"/>
              </a:lnSpc>
              <a:spcBef>
                <a:spcPts val="0"/>
              </a:spcBef>
              <a:spcAft>
                <a:spcPts val="0"/>
              </a:spcAft>
              <a:buSzPts val="4700"/>
              <a:buFont typeface="Fira Sans Extra Condensed SemiBold"/>
              <a:buNone/>
              <a:defRPr sz="4700">
                <a:latin typeface="Fira Sans Extra Condensed SemiBold"/>
                <a:ea typeface="Fira Sans Extra Condensed SemiBold"/>
                <a:cs typeface="Fira Sans Extra Condensed SemiBold"/>
                <a:sym typeface="Fira Sans Extra Condensed SemiBold"/>
              </a:defRPr>
            </a:lvl4pPr>
            <a:lvl5pPr lvl="4" algn="l">
              <a:lnSpc>
                <a:spcPct val="85000"/>
              </a:lnSpc>
              <a:spcBef>
                <a:spcPts val="0"/>
              </a:spcBef>
              <a:spcAft>
                <a:spcPts val="0"/>
              </a:spcAft>
              <a:buSzPts val="4700"/>
              <a:buFont typeface="Fira Sans Extra Condensed SemiBold"/>
              <a:buNone/>
              <a:defRPr sz="4700">
                <a:latin typeface="Fira Sans Extra Condensed SemiBold"/>
                <a:ea typeface="Fira Sans Extra Condensed SemiBold"/>
                <a:cs typeface="Fira Sans Extra Condensed SemiBold"/>
                <a:sym typeface="Fira Sans Extra Condensed SemiBold"/>
              </a:defRPr>
            </a:lvl5pPr>
            <a:lvl6pPr lvl="5" algn="l">
              <a:lnSpc>
                <a:spcPct val="85000"/>
              </a:lnSpc>
              <a:spcBef>
                <a:spcPts val="0"/>
              </a:spcBef>
              <a:spcAft>
                <a:spcPts val="0"/>
              </a:spcAft>
              <a:buSzPts val="4700"/>
              <a:buFont typeface="Fira Sans Extra Condensed SemiBold"/>
              <a:buNone/>
              <a:defRPr sz="4700">
                <a:latin typeface="Fira Sans Extra Condensed SemiBold"/>
                <a:ea typeface="Fira Sans Extra Condensed SemiBold"/>
                <a:cs typeface="Fira Sans Extra Condensed SemiBold"/>
                <a:sym typeface="Fira Sans Extra Condensed SemiBold"/>
              </a:defRPr>
            </a:lvl6pPr>
            <a:lvl7pPr lvl="6" algn="l">
              <a:lnSpc>
                <a:spcPct val="85000"/>
              </a:lnSpc>
              <a:spcBef>
                <a:spcPts val="0"/>
              </a:spcBef>
              <a:spcAft>
                <a:spcPts val="0"/>
              </a:spcAft>
              <a:buSzPts val="4700"/>
              <a:buFont typeface="Fira Sans Extra Condensed SemiBold"/>
              <a:buNone/>
              <a:defRPr sz="4700">
                <a:latin typeface="Fira Sans Extra Condensed SemiBold"/>
                <a:ea typeface="Fira Sans Extra Condensed SemiBold"/>
                <a:cs typeface="Fira Sans Extra Condensed SemiBold"/>
                <a:sym typeface="Fira Sans Extra Condensed SemiBold"/>
              </a:defRPr>
            </a:lvl7pPr>
            <a:lvl8pPr lvl="7" algn="l">
              <a:lnSpc>
                <a:spcPct val="85000"/>
              </a:lnSpc>
              <a:spcBef>
                <a:spcPts val="0"/>
              </a:spcBef>
              <a:spcAft>
                <a:spcPts val="0"/>
              </a:spcAft>
              <a:buSzPts val="4700"/>
              <a:buFont typeface="Fira Sans Extra Condensed SemiBold"/>
              <a:buNone/>
              <a:defRPr sz="4700">
                <a:latin typeface="Fira Sans Extra Condensed SemiBold"/>
                <a:ea typeface="Fira Sans Extra Condensed SemiBold"/>
                <a:cs typeface="Fira Sans Extra Condensed SemiBold"/>
                <a:sym typeface="Fira Sans Extra Condensed SemiBold"/>
              </a:defRPr>
            </a:lvl8pPr>
            <a:lvl9pPr lvl="8" algn="l">
              <a:lnSpc>
                <a:spcPct val="85000"/>
              </a:lnSpc>
              <a:spcBef>
                <a:spcPts val="0"/>
              </a:spcBef>
              <a:spcAft>
                <a:spcPts val="0"/>
              </a:spcAft>
              <a:buSzPts val="4700"/>
              <a:buFont typeface="Fira Sans Extra Condensed SemiBold"/>
              <a:buNone/>
              <a:defRPr sz="4700">
                <a:latin typeface="Fira Sans Extra Condensed SemiBold"/>
                <a:ea typeface="Fira Sans Extra Condensed SemiBold"/>
                <a:cs typeface="Fira Sans Extra Condensed SemiBold"/>
                <a:sym typeface="Fira Sans Extra Condensed SemiBold"/>
              </a:defRPr>
            </a:lvl9pPr>
          </a:lstStyle>
          <a:p>
            <a:endParaRPr/>
          </a:p>
        </p:txBody>
      </p:sp>
      <p:sp>
        <p:nvSpPr>
          <p:cNvPr id="12" name="Google Shape;12;p2"/>
          <p:cNvSpPr txBox="1">
            <a:spLocks noGrp="1"/>
          </p:cNvSpPr>
          <p:nvPr>
            <p:ph type="subTitle" idx="1"/>
          </p:nvPr>
        </p:nvSpPr>
        <p:spPr>
          <a:xfrm>
            <a:off x="457200" y="3490125"/>
            <a:ext cx="3753900" cy="328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700"/>
              <a:buNone/>
              <a:defRPr sz="1700"/>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 name="Google Shape;3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457200" y="411475"/>
            <a:ext cx="8229600" cy="481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6" name="Google Shape;26;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
        <p:cNvGrpSpPr/>
        <p:nvPr/>
      </p:nvGrpSpPr>
      <p:grpSpPr>
        <a:xfrm>
          <a:off x="0" y="0"/>
          <a:ext cx="0" cy="0"/>
          <a:chOff x="0" y="0"/>
          <a:chExt cx="0" cy="0"/>
        </a:xfrm>
      </p:grpSpPr>
      <p:sp>
        <p:nvSpPr>
          <p:cNvPr id="30" name="Google Shape;3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2" name="Google Shape;3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3" name="Google Shape;3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1600"/>
              </a:spcBef>
              <a:spcAft>
                <a:spcPts val="0"/>
              </a:spcAft>
              <a:buSzPts val="1200"/>
              <a:buChar char="○"/>
              <a:defRPr/>
            </a:lvl2pPr>
            <a:lvl3pPr marL="1371600" lvl="2" indent="-304800">
              <a:spcBef>
                <a:spcPts val="1600"/>
              </a:spcBef>
              <a:spcAft>
                <a:spcPts val="0"/>
              </a:spcAft>
              <a:buSzPts val="1200"/>
              <a:buChar char="■"/>
              <a:defRPr/>
            </a:lvl3pPr>
            <a:lvl4pPr marL="1828800" lvl="3" indent="-304800">
              <a:spcBef>
                <a:spcPts val="1600"/>
              </a:spcBef>
              <a:spcAft>
                <a:spcPts val="0"/>
              </a:spcAft>
              <a:buSzPts val="1200"/>
              <a:buChar char="●"/>
              <a:defRPr/>
            </a:lvl4pPr>
            <a:lvl5pPr marL="2286000" lvl="4" indent="-304800">
              <a:spcBef>
                <a:spcPts val="1600"/>
              </a:spcBef>
              <a:spcAft>
                <a:spcPts val="0"/>
              </a:spcAft>
              <a:buSzPts val="1200"/>
              <a:buChar char="○"/>
              <a:defRPr/>
            </a:lvl5pPr>
            <a:lvl6pPr marL="2743200" lvl="5" indent="-304800">
              <a:spcBef>
                <a:spcPts val="1600"/>
              </a:spcBef>
              <a:spcAft>
                <a:spcPts val="0"/>
              </a:spcAft>
              <a:buSzPts val="1200"/>
              <a:buChar char="■"/>
              <a:defRPr/>
            </a:lvl6pPr>
            <a:lvl7pPr marL="3200400" lvl="6" indent="-304800">
              <a:spcBef>
                <a:spcPts val="1600"/>
              </a:spcBef>
              <a:spcAft>
                <a:spcPts val="0"/>
              </a:spcAft>
              <a:buSzPts val="1200"/>
              <a:buChar char="●"/>
              <a:defRPr/>
            </a:lvl7pPr>
            <a:lvl8pPr marL="3657600" lvl="7" indent="-304800">
              <a:spcBef>
                <a:spcPts val="1600"/>
              </a:spcBef>
              <a:spcAft>
                <a:spcPts val="0"/>
              </a:spcAft>
              <a:buSzPts val="1200"/>
              <a:buChar char="○"/>
              <a:defRPr/>
            </a:lvl8pPr>
            <a:lvl9pPr marL="4114800" lvl="8" indent="-304800">
              <a:spcBef>
                <a:spcPts val="1600"/>
              </a:spcBef>
              <a:spcAft>
                <a:spcPts val="1600"/>
              </a:spcAft>
              <a:buSzPts val="12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457200" y="411475"/>
            <a:ext cx="8229600" cy="48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2800">
              <a:latin typeface="Fira Sans Extra Condensed Medium"/>
              <a:ea typeface="Fira Sans Extra Condensed Medium"/>
              <a:cs typeface="Fira Sans Extra Condensed Medium"/>
              <a:sym typeface="Fira Sans Extra Condensed Medium"/>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7"/>
          <p:cNvSpPr txBox="1">
            <a:spLocks noGrp="1"/>
          </p:cNvSpPr>
          <p:nvPr>
            <p:ph type="ctrTitle"/>
          </p:nvPr>
        </p:nvSpPr>
        <p:spPr>
          <a:xfrm>
            <a:off x="326824" y="124906"/>
            <a:ext cx="4262713" cy="32550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ELECTION BOOTH SYSTEM</a:t>
            </a:r>
            <a:endParaRPr dirty="0"/>
          </a:p>
        </p:txBody>
      </p:sp>
      <p:grpSp>
        <p:nvGrpSpPr>
          <p:cNvPr id="54" name="Google Shape;54;p17"/>
          <p:cNvGrpSpPr/>
          <p:nvPr/>
        </p:nvGrpSpPr>
        <p:grpSpPr>
          <a:xfrm>
            <a:off x="5241233" y="-687851"/>
            <a:ext cx="4720327" cy="5198165"/>
            <a:chOff x="4502865" y="-1059562"/>
            <a:chExt cx="5124106" cy="5642820"/>
          </a:xfrm>
        </p:grpSpPr>
        <p:sp>
          <p:nvSpPr>
            <p:cNvPr id="55" name="Google Shape;55;p17"/>
            <p:cNvSpPr/>
            <p:nvPr/>
          </p:nvSpPr>
          <p:spPr>
            <a:xfrm>
              <a:off x="6964125" y="1827725"/>
              <a:ext cx="688300" cy="344525"/>
            </a:xfrm>
            <a:custGeom>
              <a:avLst/>
              <a:gdLst/>
              <a:ahLst/>
              <a:cxnLst/>
              <a:rect l="l" t="t" r="r" b="b"/>
              <a:pathLst>
                <a:path w="27532" h="13781" extrusionOk="0">
                  <a:moveTo>
                    <a:pt x="0" y="5855"/>
                  </a:moveTo>
                  <a:lnTo>
                    <a:pt x="360" y="3513"/>
                  </a:lnTo>
                  <a:lnTo>
                    <a:pt x="17054" y="3123"/>
                  </a:lnTo>
                  <a:lnTo>
                    <a:pt x="22518" y="0"/>
                  </a:lnTo>
                  <a:lnTo>
                    <a:pt x="27532" y="931"/>
                  </a:lnTo>
                  <a:lnTo>
                    <a:pt x="24380" y="5434"/>
                  </a:lnTo>
                  <a:lnTo>
                    <a:pt x="16784" y="10208"/>
                  </a:lnTo>
                  <a:lnTo>
                    <a:pt x="10449" y="13781"/>
                  </a:lnTo>
                  <a:lnTo>
                    <a:pt x="2312" y="10208"/>
                  </a:lnTo>
                  <a:close/>
                </a:path>
              </a:pathLst>
            </a:custGeom>
            <a:solidFill>
              <a:srgbClr val="954C36"/>
            </a:solidFill>
            <a:ln>
              <a:noFill/>
            </a:ln>
          </p:spPr>
        </p:sp>
        <p:sp>
          <p:nvSpPr>
            <p:cNvPr id="56" name="Google Shape;56;p17"/>
            <p:cNvSpPr/>
            <p:nvPr/>
          </p:nvSpPr>
          <p:spPr>
            <a:xfrm>
              <a:off x="7665100" y="3320726"/>
              <a:ext cx="13344" cy="8640"/>
            </a:xfrm>
            <a:custGeom>
              <a:avLst/>
              <a:gdLst/>
              <a:ahLst/>
              <a:cxnLst/>
              <a:rect l="l" t="t" r="r" b="b"/>
              <a:pathLst>
                <a:path w="261" h="169" extrusionOk="0">
                  <a:moveTo>
                    <a:pt x="192" y="0"/>
                  </a:moveTo>
                  <a:cubicBezTo>
                    <a:pt x="119" y="0"/>
                    <a:pt x="50" y="43"/>
                    <a:pt x="0" y="142"/>
                  </a:cubicBezTo>
                  <a:lnTo>
                    <a:pt x="33" y="142"/>
                  </a:lnTo>
                  <a:cubicBezTo>
                    <a:pt x="60" y="160"/>
                    <a:pt x="87" y="168"/>
                    <a:pt x="113" y="168"/>
                  </a:cubicBezTo>
                  <a:cubicBezTo>
                    <a:pt x="180" y="168"/>
                    <a:pt x="237" y="115"/>
                    <a:pt x="260" y="45"/>
                  </a:cubicBezTo>
                  <a:cubicBezTo>
                    <a:pt x="260" y="45"/>
                    <a:pt x="260" y="12"/>
                    <a:pt x="260" y="12"/>
                  </a:cubicBezTo>
                  <a:cubicBezTo>
                    <a:pt x="237" y="4"/>
                    <a:pt x="214" y="0"/>
                    <a:pt x="192" y="0"/>
                  </a:cubicBezTo>
                  <a:close/>
                </a:path>
              </a:pathLst>
            </a:custGeom>
            <a:solidFill>
              <a:srgbClr val="227D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7"/>
            <p:cNvSpPr/>
            <p:nvPr/>
          </p:nvSpPr>
          <p:spPr>
            <a:xfrm>
              <a:off x="4502865" y="2034472"/>
              <a:ext cx="2073272" cy="2545463"/>
            </a:xfrm>
            <a:custGeom>
              <a:avLst/>
              <a:gdLst/>
              <a:ahLst/>
              <a:cxnLst/>
              <a:rect l="l" t="t" r="r" b="b"/>
              <a:pathLst>
                <a:path w="40553" h="49789" extrusionOk="0">
                  <a:moveTo>
                    <a:pt x="1" y="1"/>
                  </a:moveTo>
                  <a:lnTo>
                    <a:pt x="1" y="49788"/>
                  </a:lnTo>
                  <a:lnTo>
                    <a:pt x="40553" y="49788"/>
                  </a:lnTo>
                  <a:lnTo>
                    <a:pt x="40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7"/>
            <p:cNvSpPr/>
            <p:nvPr/>
          </p:nvSpPr>
          <p:spPr>
            <a:xfrm>
              <a:off x="4750617" y="2272254"/>
              <a:ext cx="641772" cy="478837"/>
            </a:xfrm>
            <a:custGeom>
              <a:avLst/>
              <a:gdLst/>
              <a:ahLst/>
              <a:cxnLst/>
              <a:rect l="l" t="t" r="r" b="b"/>
              <a:pathLst>
                <a:path w="12553" h="9366" extrusionOk="0">
                  <a:moveTo>
                    <a:pt x="6277" y="0"/>
                  </a:moveTo>
                  <a:cubicBezTo>
                    <a:pt x="2797" y="0"/>
                    <a:pt x="0" y="2797"/>
                    <a:pt x="0" y="6276"/>
                  </a:cubicBezTo>
                  <a:cubicBezTo>
                    <a:pt x="0" y="7415"/>
                    <a:pt x="293" y="8455"/>
                    <a:pt x="813" y="9366"/>
                  </a:cubicBezTo>
                  <a:cubicBezTo>
                    <a:pt x="2114" y="8715"/>
                    <a:pt x="4228" y="8260"/>
                    <a:pt x="6602" y="8260"/>
                  </a:cubicBezTo>
                  <a:cubicBezTo>
                    <a:pt x="8683" y="8260"/>
                    <a:pt x="10569" y="8618"/>
                    <a:pt x="11870" y="9138"/>
                  </a:cubicBezTo>
                  <a:cubicBezTo>
                    <a:pt x="12325" y="8293"/>
                    <a:pt x="12553" y="7317"/>
                    <a:pt x="12553" y="6276"/>
                  </a:cubicBezTo>
                  <a:cubicBezTo>
                    <a:pt x="12553" y="2797"/>
                    <a:pt x="9756" y="0"/>
                    <a:pt x="6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7"/>
            <p:cNvSpPr/>
            <p:nvPr/>
          </p:nvSpPr>
          <p:spPr>
            <a:xfrm>
              <a:off x="4792182" y="2694547"/>
              <a:ext cx="565289" cy="219480"/>
            </a:xfrm>
            <a:custGeom>
              <a:avLst/>
              <a:gdLst/>
              <a:ahLst/>
              <a:cxnLst/>
              <a:rect l="l" t="t" r="r" b="b"/>
              <a:pathLst>
                <a:path w="11057" h="4293" extrusionOk="0">
                  <a:moveTo>
                    <a:pt x="5789" y="0"/>
                  </a:moveTo>
                  <a:cubicBezTo>
                    <a:pt x="3415" y="0"/>
                    <a:pt x="1301" y="455"/>
                    <a:pt x="0" y="1106"/>
                  </a:cubicBezTo>
                  <a:cubicBezTo>
                    <a:pt x="1073" y="3024"/>
                    <a:pt x="3122" y="4293"/>
                    <a:pt x="5464" y="4293"/>
                  </a:cubicBezTo>
                  <a:cubicBezTo>
                    <a:pt x="7903" y="4293"/>
                    <a:pt x="10016" y="2927"/>
                    <a:pt x="11057" y="878"/>
                  </a:cubicBezTo>
                  <a:cubicBezTo>
                    <a:pt x="9756" y="358"/>
                    <a:pt x="7870" y="33"/>
                    <a:pt x="578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7"/>
            <p:cNvSpPr/>
            <p:nvPr/>
          </p:nvSpPr>
          <p:spPr>
            <a:xfrm>
              <a:off x="4878634" y="2319494"/>
              <a:ext cx="347497" cy="287271"/>
            </a:xfrm>
            <a:custGeom>
              <a:avLst/>
              <a:gdLst/>
              <a:ahLst/>
              <a:cxnLst/>
              <a:rect l="l" t="t" r="r" b="b"/>
              <a:pathLst>
                <a:path w="6797" h="5619" extrusionOk="0">
                  <a:moveTo>
                    <a:pt x="4339" y="0"/>
                  </a:moveTo>
                  <a:cubicBezTo>
                    <a:pt x="4240" y="0"/>
                    <a:pt x="4138" y="7"/>
                    <a:pt x="4033" y="19"/>
                  </a:cubicBezTo>
                  <a:cubicBezTo>
                    <a:pt x="2927" y="149"/>
                    <a:pt x="2017" y="637"/>
                    <a:pt x="1659" y="1743"/>
                  </a:cubicBezTo>
                  <a:cubicBezTo>
                    <a:pt x="1496" y="2166"/>
                    <a:pt x="1431" y="2523"/>
                    <a:pt x="878" y="2653"/>
                  </a:cubicBezTo>
                  <a:cubicBezTo>
                    <a:pt x="163" y="2848"/>
                    <a:pt x="0" y="3726"/>
                    <a:pt x="325" y="4670"/>
                  </a:cubicBezTo>
                  <a:cubicBezTo>
                    <a:pt x="557" y="5286"/>
                    <a:pt x="1011" y="5619"/>
                    <a:pt x="1577" y="5619"/>
                  </a:cubicBezTo>
                  <a:cubicBezTo>
                    <a:pt x="1727" y="5619"/>
                    <a:pt x="1885" y="5595"/>
                    <a:pt x="2049" y="5548"/>
                  </a:cubicBezTo>
                  <a:cubicBezTo>
                    <a:pt x="2114" y="5515"/>
                    <a:pt x="2147" y="5483"/>
                    <a:pt x="2212" y="5450"/>
                  </a:cubicBezTo>
                  <a:cubicBezTo>
                    <a:pt x="2732" y="5157"/>
                    <a:pt x="2829" y="4897"/>
                    <a:pt x="2602" y="4344"/>
                  </a:cubicBezTo>
                  <a:cubicBezTo>
                    <a:pt x="2537" y="4214"/>
                    <a:pt x="2472" y="4084"/>
                    <a:pt x="2472" y="3954"/>
                  </a:cubicBezTo>
                  <a:cubicBezTo>
                    <a:pt x="2472" y="3792"/>
                    <a:pt x="2407" y="3531"/>
                    <a:pt x="2667" y="3499"/>
                  </a:cubicBezTo>
                  <a:cubicBezTo>
                    <a:pt x="2697" y="3490"/>
                    <a:pt x="2726" y="3486"/>
                    <a:pt x="2752" y="3486"/>
                  </a:cubicBezTo>
                  <a:cubicBezTo>
                    <a:pt x="2920" y="3486"/>
                    <a:pt x="2996" y="3655"/>
                    <a:pt x="3025" y="3824"/>
                  </a:cubicBezTo>
                  <a:cubicBezTo>
                    <a:pt x="3073" y="4137"/>
                    <a:pt x="3228" y="4254"/>
                    <a:pt x="3450" y="4254"/>
                  </a:cubicBezTo>
                  <a:cubicBezTo>
                    <a:pt x="3528" y="4254"/>
                    <a:pt x="3615" y="4240"/>
                    <a:pt x="3708" y="4214"/>
                  </a:cubicBezTo>
                  <a:cubicBezTo>
                    <a:pt x="4521" y="4019"/>
                    <a:pt x="5366" y="3792"/>
                    <a:pt x="6049" y="3271"/>
                  </a:cubicBezTo>
                  <a:cubicBezTo>
                    <a:pt x="6156" y="3179"/>
                    <a:pt x="6249" y="3116"/>
                    <a:pt x="6341" y="3116"/>
                  </a:cubicBezTo>
                  <a:cubicBezTo>
                    <a:pt x="6444" y="3116"/>
                    <a:pt x="6547" y="3195"/>
                    <a:pt x="6667" y="3401"/>
                  </a:cubicBezTo>
                  <a:cubicBezTo>
                    <a:pt x="6797" y="2816"/>
                    <a:pt x="6602" y="1515"/>
                    <a:pt x="6472" y="1320"/>
                  </a:cubicBezTo>
                  <a:cubicBezTo>
                    <a:pt x="5944" y="528"/>
                    <a:pt x="5257" y="0"/>
                    <a:pt x="4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a:off x="4975056" y="2460088"/>
              <a:ext cx="237782" cy="369276"/>
            </a:xfrm>
            <a:custGeom>
              <a:avLst/>
              <a:gdLst/>
              <a:ahLst/>
              <a:cxnLst/>
              <a:rect l="l" t="t" r="r" b="b"/>
              <a:pathLst>
                <a:path w="4651" h="7223" extrusionOk="0">
                  <a:moveTo>
                    <a:pt x="4618" y="1"/>
                  </a:moveTo>
                  <a:cubicBezTo>
                    <a:pt x="3805" y="716"/>
                    <a:pt x="2895" y="1074"/>
                    <a:pt x="1919" y="1302"/>
                  </a:cubicBezTo>
                  <a:cubicBezTo>
                    <a:pt x="1887" y="1334"/>
                    <a:pt x="1854" y="1334"/>
                    <a:pt x="1822" y="1334"/>
                  </a:cubicBezTo>
                  <a:cubicBezTo>
                    <a:pt x="1822" y="846"/>
                    <a:pt x="1399" y="456"/>
                    <a:pt x="911" y="456"/>
                  </a:cubicBezTo>
                  <a:cubicBezTo>
                    <a:pt x="391" y="456"/>
                    <a:pt x="0" y="879"/>
                    <a:pt x="0" y="1399"/>
                  </a:cubicBezTo>
                  <a:cubicBezTo>
                    <a:pt x="0" y="1822"/>
                    <a:pt x="293" y="2180"/>
                    <a:pt x="683" y="2277"/>
                  </a:cubicBezTo>
                  <a:cubicBezTo>
                    <a:pt x="618" y="2375"/>
                    <a:pt x="521" y="2472"/>
                    <a:pt x="391" y="2570"/>
                  </a:cubicBezTo>
                  <a:cubicBezTo>
                    <a:pt x="326" y="2635"/>
                    <a:pt x="196" y="2667"/>
                    <a:pt x="163" y="2798"/>
                  </a:cubicBezTo>
                  <a:cubicBezTo>
                    <a:pt x="233" y="2777"/>
                    <a:pt x="294" y="2764"/>
                    <a:pt x="346" y="2764"/>
                  </a:cubicBezTo>
                  <a:cubicBezTo>
                    <a:pt x="462" y="2764"/>
                    <a:pt x="531" y="2833"/>
                    <a:pt x="553" y="3058"/>
                  </a:cubicBezTo>
                  <a:cubicBezTo>
                    <a:pt x="618" y="3741"/>
                    <a:pt x="651" y="4359"/>
                    <a:pt x="228" y="4944"/>
                  </a:cubicBezTo>
                  <a:cubicBezTo>
                    <a:pt x="618" y="5854"/>
                    <a:pt x="1301" y="6537"/>
                    <a:pt x="2114" y="7058"/>
                  </a:cubicBezTo>
                  <a:cubicBezTo>
                    <a:pt x="2301" y="7170"/>
                    <a:pt x="2475" y="7223"/>
                    <a:pt x="2628" y="7223"/>
                  </a:cubicBezTo>
                  <a:cubicBezTo>
                    <a:pt x="3008" y="7223"/>
                    <a:pt x="3262" y="6898"/>
                    <a:pt x="3285" y="6342"/>
                  </a:cubicBezTo>
                  <a:cubicBezTo>
                    <a:pt x="3285" y="6115"/>
                    <a:pt x="3090" y="5432"/>
                    <a:pt x="3025" y="4911"/>
                  </a:cubicBezTo>
                  <a:cubicBezTo>
                    <a:pt x="2960" y="4554"/>
                    <a:pt x="2927" y="4293"/>
                    <a:pt x="3057" y="4228"/>
                  </a:cubicBezTo>
                  <a:cubicBezTo>
                    <a:pt x="3057" y="4228"/>
                    <a:pt x="3090" y="4228"/>
                    <a:pt x="3090" y="4196"/>
                  </a:cubicBezTo>
                  <a:cubicBezTo>
                    <a:pt x="3480" y="4196"/>
                    <a:pt x="3708" y="3936"/>
                    <a:pt x="3870" y="3643"/>
                  </a:cubicBezTo>
                  <a:cubicBezTo>
                    <a:pt x="4391" y="2798"/>
                    <a:pt x="4553" y="781"/>
                    <a:pt x="4586" y="651"/>
                  </a:cubicBezTo>
                  <a:cubicBezTo>
                    <a:pt x="4618" y="489"/>
                    <a:pt x="4651" y="326"/>
                    <a:pt x="4651" y="163"/>
                  </a:cubicBezTo>
                  <a:cubicBezTo>
                    <a:pt x="4651" y="98"/>
                    <a:pt x="4618" y="66"/>
                    <a:pt x="4618" y="1"/>
                  </a:cubicBezTo>
                  <a:close/>
                </a:path>
              </a:pathLst>
            </a:custGeom>
            <a:solidFill>
              <a:srgbClr val="F8A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p:nvPr/>
          </p:nvSpPr>
          <p:spPr>
            <a:xfrm>
              <a:off x="5038246" y="2631356"/>
              <a:ext cx="93150" cy="81493"/>
            </a:xfrm>
            <a:custGeom>
              <a:avLst/>
              <a:gdLst/>
              <a:ahLst/>
              <a:cxnLst/>
              <a:rect l="l" t="t" r="r" b="b"/>
              <a:pathLst>
                <a:path w="1822" h="1594" extrusionOk="0">
                  <a:moveTo>
                    <a:pt x="0" y="0"/>
                  </a:moveTo>
                  <a:lnTo>
                    <a:pt x="0" y="0"/>
                  </a:lnTo>
                  <a:cubicBezTo>
                    <a:pt x="195" y="586"/>
                    <a:pt x="683" y="1074"/>
                    <a:pt x="1464" y="1431"/>
                  </a:cubicBezTo>
                  <a:cubicBezTo>
                    <a:pt x="1561" y="1464"/>
                    <a:pt x="1659" y="1529"/>
                    <a:pt x="1756" y="1594"/>
                  </a:cubicBezTo>
                  <a:cubicBezTo>
                    <a:pt x="1724" y="1236"/>
                    <a:pt x="1691" y="943"/>
                    <a:pt x="1821" y="878"/>
                  </a:cubicBezTo>
                  <a:cubicBezTo>
                    <a:pt x="1626" y="748"/>
                    <a:pt x="1366" y="748"/>
                    <a:pt x="1073" y="683"/>
                  </a:cubicBezTo>
                  <a:cubicBezTo>
                    <a:pt x="781" y="586"/>
                    <a:pt x="390" y="423"/>
                    <a:pt x="0" y="0"/>
                  </a:cubicBezTo>
                  <a:close/>
                </a:path>
              </a:pathLst>
            </a:custGeom>
            <a:solidFill>
              <a:srgbClr val="B67A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7"/>
            <p:cNvSpPr/>
            <p:nvPr/>
          </p:nvSpPr>
          <p:spPr>
            <a:xfrm>
              <a:off x="4750617" y="3667149"/>
              <a:ext cx="641772" cy="641772"/>
            </a:xfrm>
            <a:custGeom>
              <a:avLst/>
              <a:gdLst/>
              <a:ahLst/>
              <a:cxnLst/>
              <a:rect l="l" t="t" r="r" b="b"/>
              <a:pathLst>
                <a:path w="12553" h="12553" extrusionOk="0">
                  <a:moveTo>
                    <a:pt x="6277" y="0"/>
                  </a:moveTo>
                  <a:cubicBezTo>
                    <a:pt x="2797" y="0"/>
                    <a:pt x="0" y="2797"/>
                    <a:pt x="0" y="6276"/>
                  </a:cubicBezTo>
                  <a:cubicBezTo>
                    <a:pt x="0" y="7350"/>
                    <a:pt x="260" y="8358"/>
                    <a:pt x="716" y="9236"/>
                  </a:cubicBezTo>
                  <a:cubicBezTo>
                    <a:pt x="1171" y="10049"/>
                    <a:pt x="1756" y="10732"/>
                    <a:pt x="2472" y="11284"/>
                  </a:cubicBezTo>
                  <a:cubicBezTo>
                    <a:pt x="3122" y="11805"/>
                    <a:pt x="3870" y="12162"/>
                    <a:pt x="4716" y="12358"/>
                  </a:cubicBezTo>
                  <a:cubicBezTo>
                    <a:pt x="4976" y="12455"/>
                    <a:pt x="5236" y="12488"/>
                    <a:pt x="5529" y="12520"/>
                  </a:cubicBezTo>
                  <a:cubicBezTo>
                    <a:pt x="5626" y="12520"/>
                    <a:pt x="5756" y="12553"/>
                    <a:pt x="5854" y="12553"/>
                  </a:cubicBezTo>
                  <a:lnTo>
                    <a:pt x="6277" y="12553"/>
                  </a:lnTo>
                  <a:cubicBezTo>
                    <a:pt x="6764" y="12553"/>
                    <a:pt x="7252" y="12520"/>
                    <a:pt x="7675" y="12423"/>
                  </a:cubicBezTo>
                  <a:cubicBezTo>
                    <a:pt x="8716" y="12162"/>
                    <a:pt x="9659" y="11675"/>
                    <a:pt x="10439" y="10992"/>
                  </a:cubicBezTo>
                  <a:cubicBezTo>
                    <a:pt x="11057" y="10439"/>
                    <a:pt x="11577" y="9756"/>
                    <a:pt x="11968" y="8975"/>
                  </a:cubicBezTo>
                  <a:cubicBezTo>
                    <a:pt x="12358" y="8163"/>
                    <a:pt x="12553" y="7252"/>
                    <a:pt x="12553" y="6276"/>
                  </a:cubicBezTo>
                  <a:cubicBezTo>
                    <a:pt x="12553" y="2829"/>
                    <a:pt x="9756" y="0"/>
                    <a:pt x="62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7"/>
            <p:cNvSpPr/>
            <p:nvPr/>
          </p:nvSpPr>
          <p:spPr>
            <a:xfrm>
              <a:off x="4787171" y="4092765"/>
              <a:ext cx="575310" cy="216157"/>
            </a:xfrm>
            <a:custGeom>
              <a:avLst/>
              <a:gdLst/>
              <a:ahLst/>
              <a:cxnLst/>
              <a:rect l="l" t="t" r="r" b="b"/>
              <a:pathLst>
                <a:path w="11253" h="4228" extrusionOk="0">
                  <a:moveTo>
                    <a:pt x="6017" y="0"/>
                  </a:moveTo>
                  <a:cubicBezTo>
                    <a:pt x="5334" y="0"/>
                    <a:pt x="4684" y="0"/>
                    <a:pt x="4066" y="65"/>
                  </a:cubicBezTo>
                  <a:lnTo>
                    <a:pt x="4001" y="65"/>
                  </a:lnTo>
                  <a:cubicBezTo>
                    <a:pt x="3610" y="98"/>
                    <a:pt x="3220" y="163"/>
                    <a:pt x="2830" y="195"/>
                  </a:cubicBezTo>
                  <a:cubicBezTo>
                    <a:pt x="1757" y="358"/>
                    <a:pt x="781" y="618"/>
                    <a:pt x="1" y="911"/>
                  </a:cubicBezTo>
                  <a:cubicBezTo>
                    <a:pt x="456" y="1724"/>
                    <a:pt x="1041" y="2407"/>
                    <a:pt x="1757" y="2959"/>
                  </a:cubicBezTo>
                  <a:cubicBezTo>
                    <a:pt x="2407" y="3480"/>
                    <a:pt x="3155" y="3837"/>
                    <a:pt x="4001" y="4033"/>
                  </a:cubicBezTo>
                  <a:cubicBezTo>
                    <a:pt x="4261" y="4130"/>
                    <a:pt x="4521" y="4163"/>
                    <a:pt x="4814" y="4195"/>
                  </a:cubicBezTo>
                  <a:cubicBezTo>
                    <a:pt x="4911" y="4195"/>
                    <a:pt x="5041" y="4228"/>
                    <a:pt x="5139" y="4228"/>
                  </a:cubicBezTo>
                  <a:lnTo>
                    <a:pt x="5562" y="4228"/>
                  </a:lnTo>
                  <a:cubicBezTo>
                    <a:pt x="6049" y="4228"/>
                    <a:pt x="6537" y="4195"/>
                    <a:pt x="6992" y="4098"/>
                  </a:cubicBezTo>
                  <a:cubicBezTo>
                    <a:pt x="8001" y="3837"/>
                    <a:pt x="8944" y="3350"/>
                    <a:pt x="9724" y="2667"/>
                  </a:cubicBezTo>
                  <a:cubicBezTo>
                    <a:pt x="10342" y="2114"/>
                    <a:pt x="10895" y="1431"/>
                    <a:pt x="11253" y="650"/>
                  </a:cubicBezTo>
                  <a:cubicBezTo>
                    <a:pt x="10765" y="520"/>
                    <a:pt x="10277" y="390"/>
                    <a:pt x="9724" y="293"/>
                  </a:cubicBezTo>
                  <a:cubicBezTo>
                    <a:pt x="8651" y="98"/>
                    <a:pt x="7415" y="0"/>
                    <a:pt x="61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7"/>
            <p:cNvSpPr/>
            <p:nvPr/>
          </p:nvSpPr>
          <p:spPr>
            <a:xfrm>
              <a:off x="4938450" y="3815769"/>
              <a:ext cx="207874" cy="380472"/>
            </a:xfrm>
            <a:custGeom>
              <a:avLst/>
              <a:gdLst/>
              <a:ahLst/>
              <a:cxnLst/>
              <a:rect l="l" t="t" r="r" b="b"/>
              <a:pathLst>
                <a:path w="4066" h="7442" extrusionOk="0">
                  <a:moveTo>
                    <a:pt x="1955" y="0"/>
                  </a:moveTo>
                  <a:cubicBezTo>
                    <a:pt x="1913" y="0"/>
                    <a:pt x="1870" y="8"/>
                    <a:pt x="1822" y="20"/>
                  </a:cubicBezTo>
                  <a:cubicBezTo>
                    <a:pt x="1725" y="52"/>
                    <a:pt x="1627" y="117"/>
                    <a:pt x="1562" y="150"/>
                  </a:cubicBezTo>
                  <a:cubicBezTo>
                    <a:pt x="1139" y="443"/>
                    <a:pt x="814" y="865"/>
                    <a:pt x="554" y="1321"/>
                  </a:cubicBezTo>
                  <a:cubicBezTo>
                    <a:pt x="359" y="1678"/>
                    <a:pt x="196" y="2069"/>
                    <a:pt x="34" y="2459"/>
                  </a:cubicBezTo>
                  <a:cubicBezTo>
                    <a:pt x="1" y="2524"/>
                    <a:pt x="1" y="2556"/>
                    <a:pt x="34" y="2621"/>
                  </a:cubicBezTo>
                  <a:cubicBezTo>
                    <a:pt x="66" y="2914"/>
                    <a:pt x="164" y="3207"/>
                    <a:pt x="261" y="3467"/>
                  </a:cubicBezTo>
                  <a:cubicBezTo>
                    <a:pt x="391" y="3857"/>
                    <a:pt x="586" y="4215"/>
                    <a:pt x="912" y="4475"/>
                  </a:cubicBezTo>
                  <a:cubicBezTo>
                    <a:pt x="1107" y="4638"/>
                    <a:pt x="1107" y="4833"/>
                    <a:pt x="1107" y="5060"/>
                  </a:cubicBezTo>
                  <a:cubicBezTo>
                    <a:pt x="1074" y="5418"/>
                    <a:pt x="944" y="5808"/>
                    <a:pt x="1009" y="6166"/>
                  </a:cubicBezTo>
                  <a:cubicBezTo>
                    <a:pt x="1042" y="6621"/>
                    <a:pt x="944" y="6881"/>
                    <a:pt x="1074" y="7077"/>
                  </a:cubicBezTo>
                  <a:cubicBezTo>
                    <a:pt x="1255" y="7329"/>
                    <a:pt x="1625" y="7442"/>
                    <a:pt x="2031" y="7442"/>
                  </a:cubicBezTo>
                  <a:cubicBezTo>
                    <a:pt x="2356" y="7442"/>
                    <a:pt x="2703" y="7369"/>
                    <a:pt x="2993" y="7239"/>
                  </a:cubicBezTo>
                  <a:cubicBezTo>
                    <a:pt x="3676" y="6881"/>
                    <a:pt x="4001" y="6166"/>
                    <a:pt x="4001" y="6101"/>
                  </a:cubicBezTo>
                  <a:cubicBezTo>
                    <a:pt x="4001" y="6101"/>
                    <a:pt x="3968" y="6036"/>
                    <a:pt x="4001" y="6003"/>
                  </a:cubicBezTo>
                  <a:lnTo>
                    <a:pt x="4066" y="6003"/>
                  </a:lnTo>
                  <a:cubicBezTo>
                    <a:pt x="3871" y="5906"/>
                    <a:pt x="3708" y="5906"/>
                    <a:pt x="3513" y="5841"/>
                  </a:cubicBezTo>
                  <a:cubicBezTo>
                    <a:pt x="3155" y="5776"/>
                    <a:pt x="3123" y="5808"/>
                    <a:pt x="3123" y="5418"/>
                  </a:cubicBezTo>
                  <a:cubicBezTo>
                    <a:pt x="3123" y="5223"/>
                    <a:pt x="3155" y="4995"/>
                    <a:pt x="3123" y="4800"/>
                  </a:cubicBezTo>
                  <a:cubicBezTo>
                    <a:pt x="3123" y="4508"/>
                    <a:pt x="3155" y="4247"/>
                    <a:pt x="3383" y="4052"/>
                  </a:cubicBezTo>
                  <a:cubicBezTo>
                    <a:pt x="3416" y="4020"/>
                    <a:pt x="3416" y="3955"/>
                    <a:pt x="3448" y="3890"/>
                  </a:cubicBezTo>
                  <a:cubicBezTo>
                    <a:pt x="3708" y="3467"/>
                    <a:pt x="3903" y="3012"/>
                    <a:pt x="3838" y="2459"/>
                  </a:cubicBezTo>
                  <a:cubicBezTo>
                    <a:pt x="3773" y="2101"/>
                    <a:pt x="3643" y="1711"/>
                    <a:pt x="3383" y="1451"/>
                  </a:cubicBezTo>
                  <a:cubicBezTo>
                    <a:pt x="2993" y="963"/>
                    <a:pt x="2570" y="540"/>
                    <a:pt x="2180" y="85"/>
                  </a:cubicBezTo>
                  <a:cubicBezTo>
                    <a:pt x="2097" y="23"/>
                    <a:pt x="2028" y="0"/>
                    <a:pt x="1955" y="0"/>
                  </a:cubicBezTo>
                  <a:close/>
                </a:path>
              </a:pathLst>
            </a:custGeom>
            <a:solidFill>
              <a:srgbClr val="954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7"/>
            <p:cNvSpPr/>
            <p:nvPr/>
          </p:nvSpPr>
          <p:spPr>
            <a:xfrm>
              <a:off x="5003328" y="4049513"/>
              <a:ext cx="79857" cy="25358"/>
            </a:xfrm>
            <a:custGeom>
              <a:avLst/>
              <a:gdLst/>
              <a:ahLst/>
              <a:cxnLst/>
              <a:rect l="l" t="t" r="r" b="b"/>
              <a:pathLst>
                <a:path w="1562" h="496" extrusionOk="0">
                  <a:moveTo>
                    <a:pt x="1561" y="1"/>
                  </a:moveTo>
                  <a:lnTo>
                    <a:pt x="1561" y="1"/>
                  </a:lnTo>
                  <a:cubicBezTo>
                    <a:pt x="1261" y="181"/>
                    <a:pt x="948" y="275"/>
                    <a:pt x="623" y="275"/>
                  </a:cubicBezTo>
                  <a:cubicBezTo>
                    <a:pt x="420" y="275"/>
                    <a:pt x="213" y="238"/>
                    <a:pt x="0" y="163"/>
                  </a:cubicBezTo>
                  <a:lnTo>
                    <a:pt x="0" y="163"/>
                  </a:lnTo>
                  <a:cubicBezTo>
                    <a:pt x="221" y="412"/>
                    <a:pt x="489" y="496"/>
                    <a:pt x="763" y="496"/>
                  </a:cubicBezTo>
                  <a:cubicBezTo>
                    <a:pt x="812" y="496"/>
                    <a:pt x="862" y="493"/>
                    <a:pt x="911" y="488"/>
                  </a:cubicBezTo>
                  <a:cubicBezTo>
                    <a:pt x="1203" y="456"/>
                    <a:pt x="1529" y="196"/>
                    <a:pt x="1561" y="1"/>
                  </a:cubicBezTo>
                  <a:close/>
                </a:path>
              </a:pathLst>
            </a:custGeom>
            <a:solidFill>
              <a:srgbClr val="6B2F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7"/>
            <p:cNvSpPr/>
            <p:nvPr/>
          </p:nvSpPr>
          <p:spPr>
            <a:xfrm>
              <a:off x="4837069" y="3724613"/>
              <a:ext cx="463908" cy="577661"/>
            </a:xfrm>
            <a:custGeom>
              <a:avLst/>
              <a:gdLst/>
              <a:ahLst/>
              <a:cxnLst/>
              <a:rect l="l" t="t" r="r" b="b"/>
              <a:pathLst>
                <a:path w="9074" h="11299" extrusionOk="0">
                  <a:moveTo>
                    <a:pt x="3522" y="1"/>
                  </a:moveTo>
                  <a:cubicBezTo>
                    <a:pt x="2696" y="1"/>
                    <a:pt x="1947" y="256"/>
                    <a:pt x="1659" y="697"/>
                  </a:cubicBezTo>
                  <a:cubicBezTo>
                    <a:pt x="1301" y="1250"/>
                    <a:pt x="1724" y="2063"/>
                    <a:pt x="1073" y="2778"/>
                  </a:cubicBezTo>
                  <a:cubicBezTo>
                    <a:pt x="813" y="3071"/>
                    <a:pt x="683" y="3006"/>
                    <a:pt x="488" y="3266"/>
                  </a:cubicBezTo>
                  <a:cubicBezTo>
                    <a:pt x="0" y="3949"/>
                    <a:pt x="358" y="4957"/>
                    <a:pt x="553" y="5575"/>
                  </a:cubicBezTo>
                  <a:cubicBezTo>
                    <a:pt x="846" y="6518"/>
                    <a:pt x="1106" y="7851"/>
                    <a:pt x="943" y="9673"/>
                  </a:cubicBezTo>
                  <a:cubicBezTo>
                    <a:pt x="878" y="9835"/>
                    <a:pt x="846" y="9998"/>
                    <a:pt x="813" y="10160"/>
                  </a:cubicBezTo>
                  <a:cubicBezTo>
                    <a:pt x="1464" y="10648"/>
                    <a:pt x="2212" y="11038"/>
                    <a:pt x="3025" y="11234"/>
                  </a:cubicBezTo>
                  <a:cubicBezTo>
                    <a:pt x="3057" y="11201"/>
                    <a:pt x="3122" y="11136"/>
                    <a:pt x="3187" y="11071"/>
                  </a:cubicBezTo>
                  <a:cubicBezTo>
                    <a:pt x="3285" y="10908"/>
                    <a:pt x="3350" y="10778"/>
                    <a:pt x="3382" y="10648"/>
                  </a:cubicBezTo>
                  <a:cubicBezTo>
                    <a:pt x="3447" y="10551"/>
                    <a:pt x="3545" y="10388"/>
                    <a:pt x="3610" y="10193"/>
                  </a:cubicBezTo>
                  <a:cubicBezTo>
                    <a:pt x="3740" y="9543"/>
                    <a:pt x="3480" y="8990"/>
                    <a:pt x="3350" y="8664"/>
                  </a:cubicBezTo>
                  <a:cubicBezTo>
                    <a:pt x="3220" y="8339"/>
                    <a:pt x="3090" y="7884"/>
                    <a:pt x="3090" y="7266"/>
                  </a:cubicBezTo>
                  <a:cubicBezTo>
                    <a:pt x="3090" y="6973"/>
                    <a:pt x="3122" y="6681"/>
                    <a:pt x="3187" y="6323"/>
                  </a:cubicBezTo>
                  <a:cubicBezTo>
                    <a:pt x="2667" y="5965"/>
                    <a:pt x="2309" y="5478"/>
                    <a:pt x="2147" y="4990"/>
                  </a:cubicBezTo>
                  <a:cubicBezTo>
                    <a:pt x="2147" y="4957"/>
                    <a:pt x="2147" y="4957"/>
                    <a:pt x="2147" y="4925"/>
                  </a:cubicBezTo>
                  <a:cubicBezTo>
                    <a:pt x="2147" y="4892"/>
                    <a:pt x="2114" y="4860"/>
                    <a:pt x="2114" y="4827"/>
                  </a:cubicBezTo>
                  <a:cubicBezTo>
                    <a:pt x="2082" y="4632"/>
                    <a:pt x="2049" y="4404"/>
                    <a:pt x="2082" y="4209"/>
                  </a:cubicBezTo>
                  <a:cubicBezTo>
                    <a:pt x="2147" y="3884"/>
                    <a:pt x="2277" y="3624"/>
                    <a:pt x="2439" y="3429"/>
                  </a:cubicBezTo>
                  <a:cubicBezTo>
                    <a:pt x="2764" y="2811"/>
                    <a:pt x="3285" y="1835"/>
                    <a:pt x="4000" y="1835"/>
                  </a:cubicBezTo>
                  <a:cubicBezTo>
                    <a:pt x="4813" y="2681"/>
                    <a:pt x="5756" y="3364"/>
                    <a:pt x="5789" y="4502"/>
                  </a:cubicBezTo>
                  <a:cubicBezTo>
                    <a:pt x="5724" y="5120"/>
                    <a:pt x="5431" y="5510"/>
                    <a:pt x="5236" y="5965"/>
                  </a:cubicBezTo>
                  <a:cubicBezTo>
                    <a:pt x="5203" y="6063"/>
                    <a:pt x="5171" y="6128"/>
                    <a:pt x="5138" y="6226"/>
                  </a:cubicBezTo>
                  <a:cubicBezTo>
                    <a:pt x="5041" y="6518"/>
                    <a:pt x="4976" y="6811"/>
                    <a:pt x="5041" y="7201"/>
                  </a:cubicBezTo>
                  <a:cubicBezTo>
                    <a:pt x="5041" y="7234"/>
                    <a:pt x="5073" y="7299"/>
                    <a:pt x="5073" y="7364"/>
                  </a:cubicBezTo>
                  <a:cubicBezTo>
                    <a:pt x="5366" y="8372"/>
                    <a:pt x="5399" y="9445"/>
                    <a:pt x="5561" y="10225"/>
                  </a:cubicBezTo>
                  <a:cubicBezTo>
                    <a:pt x="5626" y="10551"/>
                    <a:pt x="5691" y="10843"/>
                    <a:pt x="5821" y="11038"/>
                  </a:cubicBezTo>
                  <a:cubicBezTo>
                    <a:pt x="5886" y="11136"/>
                    <a:pt x="5919" y="11234"/>
                    <a:pt x="6016" y="11299"/>
                  </a:cubicBezTo>
                  <a:cubicBezTo>
                    <a:pt x="7025" y="11038"/>
                    <a:pt x="7968" y="10551"/>
                    <a:pt x="8748" y="9868"/>
                  </a:cubicBezTo>
                  <a:cubicBezTo>
                    <a:pt x="9008" y="9217"/>
                    <a:pt x="9073" y="8404"/>
                    <a:pt x="8748" y="7494"/>
                  </a:cubicBezTo>
                  <a:cubicBezTo>
                    <a:pt x="8716" y="7429"/>
                    <a:pt x="8683" y="7331"/>
                    <a:pt x="8651" y="7266"/>
                  </a:cubicBezTo>
                  <a:cubicBezTo>
                    <a:pt x="8325" y="6778"/>
                    <a:pt x="7903" y="6063"/>
                    <a:pt x="7480" y="5152"/>
                  </a:cubicBezTo>
                  <a:cubicBezTo>
                    <a:pt x="6309" y="2648"/>
                    <a:pt x="6667" y="1510"/>
                    <a:pt x="5691" y="697"/>
                  </a:cubicBezTo>
                  <a:cubicBezTo>
                    <a:pt x="5100" y="215"/>
                    <a:pt x="4279" y="1"/>
                    <a:pt x="35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7"/>
            <p:cNvSpPr/>
            <p:nvPr/>
          </p:nvSpPr>
          <p:spPr>
            <a:xfrm>
              <a:off x="4750617" y="2972156"/>
              <a:ext cx="641772" cy="641823"/>
            </a:xfrm>
            <a:custGeom>
              <a:avLst/>
              <a:gdLst/>
              <a:ahLst/>
              <a:cxnLst/>
              <a:rect l="l" t="t" r="r" b="b"/>
              <a:pathLst>
                <a:path w="12553" h="12554" extrusionOk="0">
                  <a:moveTo>
                    <a:pt x="6277" y="1"/>
                  </a:moveTo>
                  <a:cubicBezTo>
                    <a:pt x="2829" y="1"/>
                    <a:pt x="0" y="2798"/>
                    <a:pt x="0" y="6277"/>
                  </a:cubicBezTo>
                  <a:cubicBezTo>
                    <a:pt x="0" y="7285"/>
                    <a:pt x="228" y="8228"/>
                    <a:pt x="651" y="9074"/>
                  </a:cubicBezTo>
                  <a:cubicBezTo>
                    <a:pt x="1691" y="11155"/>
                    <a:pt x="3805" y="12553"/>
                    <a:pt x="6277" y="12553"/>
                  </a:cubicBezTo>
                  <a:cubicBezTo>
                    <a:pt x="8748" y="12553"/>
                    <a:pt x="10894" y="11155"/>
                    <a:pt x="11902" y="9074"/>
                  </a:cubicBezTo>
                  <a:cubicBezTo>
                    <a:pt x="12325" y="8228"/>
                    <a:pt x="12553" y="7285"/>
                    <a:pt x="12553" y="6277"/>
                  </a:cubicBezTo>
                  <a:cubicBezTo>
                    <a:pt x="12553" y="2798"/>
                    <a:pt x="9756" y="1"/>
                    <a:pt x="62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7"/>
            <p:cNvSpPr/>
            <p:nvPr/>
          </p:nvSpPr>
          <p:spPr>
            <a:xfrm>
              <a:off x="4783848" y="3406105"/>
              <a:ext cx="575310" cy="207874"/>
            </a:xfrm>
            <a:custGeom>
              <a:avLst/>
              <a:gdLst/>
              <a:ahLst/>
              <a:cxnLst/>
              <a:rect l="l" t="t" r="r" b="b"/>
              <a:pathLst>
                <a:path w="11253" h="4066" extrusionOk="0">
                  <a:moveTo>
                    <a:pt x="5627" y="1"/>
                  </a:moveTo>
                  <a:cubicBezTo>
                    <a:pt x="3480" y="1"/>
                    <a:pt x="1497" y="228"/>
                    <a:pt x="1" y="586"/>
                  </a:cubicBezTo>
                  <a:cubicBezTo>
                    <a:pt x="1041" y="2667"/>
                    <a:pt x="3155" y="4065"/>
                    <a:pt x="5627" y="4065"/>
                  </a:cubicBezTo>
                  <a:cubicBezTo>
                    <a:pt x="8098" y="4065"/>
                    <a:pt x="10244" y="2667"/>
                    <a:pt x="11252" y="586"/>
                  </a:cubicBezTo>
                  <a:cubicBezTo>
                    <a:pt x="9757" y="228"/>
                    <a:pt x="7805" y="1"/>
                    <a:pt x="56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7"/>
            <p:cNvSpPr/>
            <p:nvPr/>
          </p:nvSpPr>
          <p:spPr>
            <a:xfrm>
              <a:off x="4986712" y="3159631"/>
              <a:ext cx="196218" cy="314930"/>
            </a:xfrm>
            <a:custGeom>
              <a:avLst/>
              <a:gdLst/>
              <a:ahLst/>
              <a:cxnLst/>
              <a:rect l="l" t="t" r="r" b="b"/>
              <a:pathLst>
                <a:path w="3838" h="6160" extrusionOk="0">
                  <a:moveTo>
                    <a:pt x="2907" y="0"/>
                  </a:moveTo>
                  <a:cubicBezTo>
                    <a:pt x="2699" y="0"/>
                    <a:pt x="2488" y="41"/>
                    <a:pt x="2276" y="41"/>
                  </a:cubicBezTo>
                  <a:cubicBezTo>
                    <a:pt x="1724" y="74"/>
                    <a:pt x="1236" y="236"/>
                    <a:pt x="1138" y="887"/>
                  </a:cubicBezTo>
                  <a:cubicBezTo>
                    <a:pt x="1138" y="984"/>
                    <a:pt x="1106" y="1082"/>
                    <a:pt x="1041" y="1147"/>
                  </a:cubicBezTo>
                  <a:cubicBezTo>
                    <a:pt x="961" y="1305"/>
                    <a:pt x="904" y="1507"/>
                    <a:pt x="710" y="1507"/>
                  </a:cubicBezTo>
                  <a:cubicBezTo>
                    <a:pt x="665" y="1507"/>
                    <a:pt x="614" y="1496"/>
                    <a:pt x="553" y="1472"/>
                  </a:cubicBezTo>
                  <a:cubicBezTo>
                    <a:pt x="529" y="1460"/>
                    <a:pt x="504" y="1455"/>
                    <a:pt x="478" y="1455"/>
                  </a:cubicBezTo>
                  <a:cubicBezTo>
                    <a:pt x="360" y="1455"/>
                    <a:pt x="234" y="1566"/>
                    <a:pt x="260" y="1700"/>
                  </a:cubicBezTo>
                  <a:cubicBezTo>
                    <a:pt x="390" y="2187"/>
                    <a:pt x="130" y="2708"/>
                    <a:pt x="423" y="3163"/>
                  </a:cubicBezTo>
                  <a:cubicBezTo>
                    <a:pt x="423" y="3358"/>
                    <a:pt x="390" y="3553"/>
                    <a:pt x="423" y="3748"/>
                  </a:cubicBezTo>
                  <a:cubicBezTo>
                    <a:pt x="520" y="4171"/>
                    <a:pt x="520" y="4561"/>
                    <a:pt x="130" y="4822"/>
                  </a:cubicBezTo>
                  <a:cubicBezTo>
                    <a:pt x="33" y="4887"/>
                    <a:pt x="0" y="5017"/>
                    <a:pt x="98" y="5114"/>
                  </a:cubicBezTo>
                  <a:cubicBezTo>
                    <a:pt x="228" y="5244"/>
                    <a:pt x="1366" y="6090"/>
                    <a:pt x="2049" y="6155"/>
                  </a:cubicBezTo>
                  <a:cubicBezTo>
                    <a:pt x="2092" y="6158"/>
                    <a:pt x="2134" y="6160"/>
                    <a:pt x="2176" y="6160"/>
                  </a:cubicBezTo>
                  <a:cubicBezTo>
                    <a:pt x="2955" y="6160"/>
                    <a:pt x="3502" y="5596"/>
                    <a:pt x="3317" y="4887"/>
                  </a:cubicBezTo>
                  <a:cubicBezTo>
                    <a:pt x="2732" y="4561"/>
                    <a:pt x="2667" y="4106"/>
                    <a:pt x="3187" y="3748"/>
                  </a:cubicBezTo>
                  <a:cubicBezTo>
                    <a:pt x="3285" y="3683"/>
                    <a:pt x="3382" y="3553"/>
                    <a:pt x="3415" y="3423"/>
                  </a:cubicBezTo>
                  <a:cubicBezTo>
                    <a:pt x="3675" y="2350"/>
                    <a:pt x="3837" y="1277"/>
                    <a:pt x="3512" y="204"/>
                  </a:cubicBezTo>
                  <a:cubicBezTo>
                    <a:pt x="3317" y="41"/>
                    <a:pt x="3114" y="0"/>
                    <a:pt x="2907" y="0"/>
                  </a:cubicBezTo>
                  <a:close/>
                </a:path>
              </a:pathLst>
            </a:custGeom>
            <a:solidFill>
              <a:srgbClr val="B471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7"/>
            <p:cNvSpPr/>
            <p:nvPr/>
          </p:nvSpPr>
          <p:spPr>
            <a:xfrm>
              <a:off x="4928481" y="3075224"/>
              <a:ext cx="272752" cy="246167"/>
            </a:xfrm>
            <a:custGeom>
              <a:avLst/>
              <a:gdLst/>
              <a:ahLst/>
              <a:cxnLst/>
              <a:rect l="l" t="t" r="r" b="b"/>
              <a:pathLst>
                <a:path w="5335" h="4815" extrusionOk="0">
                  <a:moveTo>
                    <a:pt x="2781" y="1"/>
                  </a:moveTo>
                  <a:cubicBezTo>
                    <a:pt x="2627" y="1"/>
                    <a:pt x="2470" y="11"/>
                    <a:pt x="2310" y="34"/>
                  </a:cubicBezTo>
                  <a:cubicBezTo>
                    <a:pt x="814" y="229"/>
                    <a:pt x="1" y="1530"/>
                    <a:pt x="521" y="2928"/>
                  </a:cubicBezTo>
                  <a:cubicBezTo>
                    <a:pt x="554" y="3025"/>
                    <a:pt x="586" y="3156"/>
                    <a:pt x="619" y="3286"/>
                  </a:cubicBezTo>
                  <a:cubicBezTo>
                    <a:pt x="846" y="3838"/>
                    <a:pt x="911" y="4489"/>
                    <a:pt x="1562" y="4814"/>
                  </a:cubicBezTo>
                  <a:cubicBezTo>
                    <a:pt x="1464" y="4359"/>
                    <a:pt x="1724" y="3903"/>
                    <a:pt x="1497" y="3416"/>
                  </a:cubicBezTo>
                  <a:cubicBezTo>
                    <a:pt x="1451" y="3301"/>
                    <a:pt x="1519" y="3186"/>
                    <a:pt x="1620" y="3186"/>
                  </a:cubicBezTo>
                  <a:cubicBezTo>
                    <a:pt x="1662" y="3186"/>
                    <a:pt x="1709" y="3205"/>
                    <a:pt x="1757" y="3253"/>
                  </a:cubicBezTo>
                  <a:cubicBezTo>
                    <a:pt x="1847" y="3323"/>
                    <a:pt x="1915" y="3350"/>
                    <a:pt x="1969" y="3350"/>
                  </a:cubicBezTo>
                  <a:cubicBezTo>
                    <a:pt x="2090" y="3350"/>
                    <a:pt x="2135" y="3213"/>
                    <a:pt x="2180" y="3123"/>
                  </a:cubicBezTo>
                  <a:cubicBezTo>
                    <a:pt x="2310" y="2895"/>
                    <a:pt x="2407" y="2668"/>
                    <a:pt x="2440" y="2408"/>
                  </a:cubicBezTo>
                  <a:cubicBezTo>
                    <a:pt x="2505" y="2180"/>
                    <a:pt x="2635" y="2050"/>
                    <a:pt x="2863" y="1985"/>
                  </a:cubicBezTo>
                  <a:cubicBezTo>
                    <a:pt x="3155" y="1855"/>
                    <a:pt x="3456" y="1822"/>
                    <a:pt x="3757" y="1822"/>
                  </a:cubicBezTo>
                  <a:cubicBezTo>
                    <a:pt x="4058" y="1822"/>
                    <a:pt x="4359" y="1855"/>
                    <a:pt x="4651" y="1855"/>
                  </a:cubicBezTo>
                  <a:cubicBezTo>
                    <a:pt x="5237" y="1595"/>
                    <a:pt x="5334" y="1074"/>
                    <a:pt x="4814" y="717"/>
                  </a:cubicBezTo>
                  <a:cubicBezTo>
                    <a:pt x="4193" y="258"/>
                    <a:pt x="3528" y="1"/>
                    <a:pt x="27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7"/>
            <p:cNvSpPr/>
            <p:nvPr/>
          </p:nvSpPr>
          <p:spPr>
            <a:xfrm>
              <a:off x="5048216" y="3316329"/>
              <a:ext cx="93150" cy="79857"/>
            </a:xfrm>
            <a:custGeom>
              <a:avLst/>
              <a:gdLst/>
              <a:ahLst/>
              <a:cxnLst/>
              <a:rect l="l" t="t" r="r" b="b"/>
              <a:pathLst>
                <a:path w="1822" h="1562" extrusionOk="0">
                  <a:moveTo>
                    <a:pt x="0" y="0"/>
                  </a:moveTo>
                  <a:lnTo>
                    <a:pt x="0" y="0"/>
                  </a:lnTo>
                  <a:cubicBezTo>
                    <a:pt x="195" y="586"/>
                    <a:pt x="683" y="1074"/>
                    <a:pt x="1464" y="1431"/>
                  </a:cubicBezTo>
                  <a:cubicBezTo>
                    <a:pt x="1561" y="1464"/>
                    <a:pt x="1659" y="1529"/>
                    <a:pt x="1756" y="1561"/>
                  </a:cubicBezTo>
                  <a:cubicBezTo>
                    <a:pt x="1724" y="1236"/>
                    <a:pt x="1691" y="911"/>
                    <a:pt x="1821" y="878"/>
                  </a:cubicBezTo>
                  <a:cubicBezTo>
                    <a:pt x="1626" y="748"/>
                    <a:pt x="1366" y="748"/>
                    <a:pt x="1073" y="683"/>
                  </a:cubicBezTo>
                  <a:cubicBezTo>
                    <a:pt x="781" y="586"/>
                    <a:pt x="391" y="423"/>
                    <a:pt x="0" y="0"/>
                  </a:cubicBezTo>
                  <a:close/>
                </a:path>
              </a:pathLst>
            </a:custGeom>
            <a:solidFill>
              <a:srgbClr val="815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7"/>
            <p:cNvSpPr/>
            <p:nvPr/>
          </p:nvSpPr>
          <p:spPr>
            <a:xfrm>
              <a:off x="4983389" y="3216584"/>
              <a:ext cx="63190" cy="63242"/>
            </a:xfrm>
            <a:custGeom>
              <a:avLst/>
              <a:gdLst/>
              <a:ahLst/>
              <a:cxnLst/>
              <a:rect l="l" t="t" r="r" b="b"/>
              <a:pathLst>
                <a:path w="1236" h="1237" extrusionOk="0">
                  <a:moveTo>
                    <a:pt x="618" y="0"/>
                  </a:moveTo>
                  <a:cubicBezTo>
                    <a:pt x="260" y="0"/>
                    <a:pt x="0" y="260"/>
                    <a:pt x="0" y="618"/>
                  </a:cubicBezTo>
                  <a:cubicBezTo>
                    <a:pt x="0" y="943"/>
                    <a:pt x="260" y="1236"/>
                    <a:pt x="618" y="1236"/>
                  </a:cubicBezTo>
                  <a:cubicBezTo>
                    <a:pt x="943" y="1236"/>
                    <a:pt x="1236" y="943"/>
                    <a:pt x="1236" y="618"/>
                  </a:cubicBezTo>
                  <a:cubicBezTo>
                    <a:pt x="1236" y="260"/>
                    <a:pt x="943" y="0"/>
                    <a:pt x="618" y="0"/>
                  </a:cubicBezTo>
                  <a:close/>
                </a:path>
              </a:pathLst>
            </a:custGeom>
            <a:solidFill>
              <a:srgbClr val="B471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7"/>
            <p:cNvSpPr/>
            <p:nvPr/>
          </p:nvSpPr>
          <p:spPr>
            <a:xfrm>
              <a:off x="5556961" y="4145014"/>
              <a:ext cx="217844" cy="186555"/>
            </a:xfrm>
            <a:custGeom>
              <a:avLst/>
              <a:gdLst/>
              <a:ahLst/>
              <a:cxnLst/>
              <a:rect l="l" t="t" r="r" b="b"/>
              <a:pathLst>
                <a:path w="4261" h="3649" extrusionOk="0">
                  <a:moveTo>
                    <a:pt x="3922" y="0"/>
                  </a:moveTo>
                  <a:cubicBezTo>
                    <a:pt x="3822" y="0"/>
                    <a:pt x="3732" y="114"/>
                    <a:pt x="3643" y="181"/>
                  </a:cubicBezTo>
                  <a:cubicBezTo>
                    <a:pt x="3447" y="344"/>
                    <a:pt x="3252" y="507"/>
                    <a:pt x="3057" y="669"/>
                  </a:cubicBezTo>
                  <a:cubicBezTo>
                    <a:pt x="2374" y="1287"/>
                    <a:pt x="1886" y="2067"/>
                    <a:pt x="1301" y="2815"/>
                  </a:cubicBezTo>
                  <a:cubicBezTo>
                    <a:pt x="943" y="2490"/>
                    <a:pt x="878" y="2002"/>
                    <a:pt x="553" y="1742"/>
                  </a:cubicBezTo>
                  <a:cubicBezTo>
                    <a:pt x="461" y="1650"/>
                    <a:pt x="369" y="1558"/>
                    <a:pt x="266" y="1558"/>
                  </a:cubicBezTo>
                  <a:cubicBezTo>
                    <a:pt x="223" y="1558"/>
                    <a:pt x="178" y="1574"/>
                    <a:pt x="130" y="1612"/>
                  </a:cubicBezTo>
                  <a:cubicBezTo>
                    <a:pt x="0" y="1710"/>
                    <a:pt x="98" y="1872"/>
                    <a:pt x="195" y="1970"/>
                  </a:cubicBezTo>
                  <a:cubicBezTo>
                    <a:pt x="521" y="2425"/>
                    <a:pt x="781" y="2848"/>
                    <a:pt x="943" y="3401"/>
                  </a:cubicBezTo>
                  <a:cubicBezTo>
                    <a:pt x="1007" y="3575"/>
                    <a:pt x="1093" y="3649"/>
                    <a:pt x="1188" y="3649"/>
                  </a:cubicBezTo>
                  <a:cubicBezTo>
                    <a:pt x="1287" y="3649"/>
                    <a:pt x="1396" y="3567"/>
                    <a:pt x="1496" y="3433"/>
                  </a:cubicBezTo>
                  <a:cubicBezTo>
                    <a:pt x="1789" y="3011"/>
                    <a:pt x="2017" y="2588"/>
                    <a:pt x="2309" y="2198"/>
                  </a:cubicBezTo>
                  <a:cubicBezTo>
                    <a:pt x="2764" y="1580"/>
                    <a:pt x="3252" y="994"/>
                    <a:pt x="3870" y="507"/>
                  </a:cubicBezTo>
                  <a:cubicBezTo>
                    <a:pt x="3968" y="441"/>
                    <a:pt x="4260" y="311"/>
                    <a:pt x="4065" y="84"/>
                  </a:cubicBezTo>
                  <a:cubicBezTo>
                    <a:pt x="4015" y="23"/>
                    <a:pt x="3968" y="0"/>
                    <a:pt x="39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7"/>
            <p:cNvSpPr/>
            <p:nvPr/>
          </p:nvSpPr>
          <p:spPr>
            <a:xfrm>
              <a:off x="5508750" y="2549659"/>
              <a:ext cx="312578" cy="316157"/>
            </a:xfrm>
            <a:custGeom>
              <a:avLst/>
              <a:gdLst/>
              <a:ahLst/>
              <a:cxnLst/>
              <a:rect l="l" t="t" r="r" b="b"/>
              <a:pathLst>
                <a:path w="6114" h="6184" extrusionOk="0">
                  <a:moveTo>
                    <a:pt x="1073" y="623"/>
                  </a:moveTo>
                  <a:cubicBezTo>
                    <a:pt x="1724" y="655"/>
                    <a:pt x="2374" y="655"/>
                    <a:pt x="3025" y="655"/>
                  </a:cubicBezTo>
                  <a:lnTo>
                    <a:pt x="5073" y="655"/>
                  </a:lnTo>
                  <a:cubicBezTo>
                    <a:pt x="5431" y="655"/>
                    <a:pt x="5594" y="785"/>
                    <a:pt x="5594" y="1143"/>
                  </a:cubicBezTo>
                  <a:cubicBezTo>
                    <a:pt x="5561" y="2476"/>
                    <a:pt x="5561" y="3777"/>
                    <a:pt x="5561" y="5111"/>
                  </a:cubicBezTo>
                  <a:cubicBezTo>
                    <a:pt x="5594" y="5468"/>
                    <a:pt x="5398" y="5631"/>
                    <a:pt x="5073" y="5631"/>
                  </a:cubicBezTo>
                  <a:cubicBezTo>
                    <a:pt x="4854" y="5626"/>
                    <a:pt x="4635" y="5624"/>
                    <a:pt x="4416" y="5624"/>
                  </a:cubicBezTo>
                  <a:cubicBezTo>
                    <a:pt x="3861" y="5624"/>
                    <a:pt x="3306" y="5636"/>
                    <a:pt x="2750" y="5636"/>
                  </a:cubicBezTo>
                  <a:cubicBezTo>
                    <a:pt x="2159" y="5636"/>
                    <a:pt x="1567" y="5622"/>
                    <a:pt x="976" y="5566"/>
                  </a:cubicBezTo>
                  <a:cubicBezTo>
                    <a:pt x="618" y="5533"/>
                    <a:pt x="521" y="5403"/>
                    <a:pt x="521" y="5045"/>
                  </a:cubicBezTo>
                  <a:cubicBezTo>
                    <a:pt x="521" y="3745"/>
                    <a:pt x="553" y="2444"/>
                    <a:pt x="521" y="1143"/>
                  </a:cubicBezTo>
                  <a:cubicBezTo>
                    <a:pt x="521" y="753"/>
                    <a:pt x="683" y="623"/>
                    <a:pt x="1073" y="623"/>
                  </a:cubicBezTo>
                  <a:close/>
                  <a:moveTo>
                    <a:pt x="487" y="1"/>
                  </a:moveTo>
                  <a:cubicBezTo>
                    <a:pt x="137" y="1"/>
                    <a:pt x="0" y="170"/>
                    <a:pt x="0" y="558"/>
                  </a:cubicBezTo>
                  <a:cubicBezTo>
                    <a:pt x="0" y="2249"/>
                    <a:pt x="0" y="3940"/>
                    <a:pt x="0" y="5631"/>
                  </a:cubicBezTo>
                  <a:cubicBezTo>
                    <a:pt x="0" y="5956"/>
                    <a:pt x="65" y="6151"/>
                    <a:pt x="456" y="6151"/>
                  </a:cubicBezTo>
                  <a:cubicBezTo>
                    <a:pt x="2179" y="6151"/>
                    <a:pt x="3903" y="6151"/>
                    <a:pt x="5594" y="6184"/>
                  </a:cubicBezTo>
                  <a:cubicBezTo>
                    <a:pt x="5951" y="6184"/>
                    <a:pt x="6049" y="6054"/>
                    <a:pt x="6049" y="5728"/>
                  </a:cubicBezTo>
                  <a:cubicBezTo>
                    <a:pt x="6049" y="4005"/>
                    <a:pt x="6081" y="2281"/>
                    <a:pt x="6114" y="590"/>
                  </a:cubicBezTo>
                  <a:cubicBezTo>
                    <a:pt x="6114" y="178"/>
                    <a:pt x="5981" y="33"/>
                    <a:pt x="5643" y="33"/>
                  </a:cubicBezTo>
                  <a:cubicBezTo>
                    <a:pt x="5607" y="33"/>
                    <a:pt x="5569" y="34"/>
                    <a:pt x="5529" y="37"/>
                  </a:cubicBezTo>
                  <a:lnTo>
                    <a:pt x="3057" y="37"/>
                  </a:lnTo>
                  <a:cubicBezTo>
                    <a:pt x="3057" y="37"/>
                    <a:pt x="3057" y="5"/>
                    <a:pt x="3057" y="5"/>
                  </a:cubicBezTo>
                  <a:cubicBezTo>
                    <a:pt x="2515" y="5"/>
                    <a:pt x="1973" y="19"/>
                    <a:pt x="1421" y="19"/>
                  </a:cubicBezTo>
                  <a:cubicBezTo>
                    <a:pt x="1146" y="19"/>
                    <a:pt x="867" y="16"/>
                    <a:pt x="586" y="5"/>
                  </a:cubicBezTo>
                  <a:cubicBezTo>
                    <a:pt x="551" y="2"/>
                    <a:pt x="518" y="1"/>
                    <a:pt x="4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7"/>
            <p:cNvSpPr/>
            <p:nvPr/>
          </p:nvSpPr>
          <p:spPr>
            <a:xfrm>
              <a:off x="5498780" y="2229003"/>
              <a:ext cx="831292" cy="63242"/>
            </a:xfrm>
            <a:custGeom>
              <a:avLst/>
              <a:gdLst/>
              <a:ahLst/>
              <a:cxnLst/>
              <a:rect l="l" t="t" r="r" b="b"/>
              <a:pathLst>
                <a:path w="16260" h="1237" extrusionOk="0">
                  <a:moveTo>
                    <a:pt x="585" y="1"/>
                  </a:moveTo>
                  <a:cubicBezTo>
                    <a:pt x="260" y="1"/>
                    <a:pt x="0" y="293"/>
                    <a:pt x="0" y="619"/>
                  </a:cubicBezTo>
                  <a:cubicBezTo>
                    <a:pt x="0" y="944"/>
                    <a:pt x="260" y="1236"/>
                    <a:pt x="585" y="1236"/>
                  </a:cubicBezTo>
                  <a:lnTo>
                    <a:pt x="15642" y="1236"/>
                  </a:lnTo>
                  <a:cubicBezTo>
                    <a:pt x="15967" y="1236"/>
                    <a:pt x="16260" y="976"/>
                    <a:pt x="16227" y="619"/>
                  </a:cubicBezTo>
                  <a:cubicBezTo>
                    <a:pt x="16227" y="293"/>
                    <a:pt x="15967" y="1"/>
                    <a:pt x="156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7"/>
            <p:cNvSpPr/>
            <p:nvPr/>
          </p:nvSpPr>
          <p:spPr>
            <a:xfrm>
              <a:off x="5498780" y="2342091"/>
              <a:ext cx="831292" cy="63190"/>
            </a:xfrm>
            <a:custGeom>
              <a:avLst/>
              <a:gdLst/>
              <a:ahLst/>
              <a:cxnLst/>
              <a:rect l="l" t="t" r="r" b="b"/>
              <a:pathLst>
                <a:path w="16260" h="1236" extrusionOk="0">
                  <a:moveTo>
                    <a:pt x="585" y="0"/>
                  </a:moveTo>
                  <a:cubicBezTo>
                    <a:pt x="260" y="0"/>
                    <a:pt x="0" y="293"/>
                    <a:pt x="0" y="618"/>
                  </a:cubicBezTo>
                  <a:cubicBezTo>
                    <a:pt x="0" y="943"/>
                    <a:pt x="260" y="1236"/>
                    <a:pt x="585" y="1236"/>
                  </a:cubicBezTo>
                  <a:lnTo>
                    <a:pt x="15642" y="1236"/>
                  </a:lnTo>
                  <a:cubicBezTo>
                    <a:pt x="15967" y="1236"/>
                    <a:pt x="16260" y="976"/>
                    <a:pt x="16227" y="618"/>
                  </a:cubicBezTo>
                  <a:cubicBezTo>
                    <a:pt x="16227" y="293"/>
                    <a:pt x="15967" y="0"/>
                    <a:pt x="156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7"/>
            <p:cNvSpPr/>
            <p:nvPr/>
          </p:nvSpPr>
          <p:spPr>
            <a:xfrm>
              <a:off x="5498780" y="2456765"/>
              <a:ext cx="452252" cy="61606"/>
            </a:xfrm>
            <a:custGeom>
              <a:avLst/>
              <a:gdLst/>
              <a:ahLst/>
              <a:cxnLst/>
              <a:rect l="l" t="t" r="r" b="b"/>
              <a:pathLst>
                <a:path w="8846" h="1205" extrusionOk="0">
                  <a:moveTo>
                    <a:pt x="585" y="1"/>
                  </a:moveTo>
                  <a:cubicBezTo>
                    <a:pt x="260" y="1"/>
                    <a:pt x="0" y="261"/>
                    <a:pt x="0" y="586"/>
                  </a:cubicBezTo>
                  <a:cubicBezTo>
                    <a:pt x="0" y="911"/>
                    <a:pt x="260" y="1204"/>
                    <a:pt x="585" y="1204"/>
                  </a:cubicBezTo>
                  <a:lnTo>
                    <a:pt x="8228" y="1204"/>
                  </a:lnTo>
                  <a:cubicBezTo>
                    <a:pt x="8553" y="1204"/>
                    <a:pt x="8845" y="911"/>
                    <a:pt x="8845" y="586"/>
                  </a:cubicBezTo>
                  <a:cubicBezTo>
                    <a:pt x="8845" y="261"/>
                    <a:pt x="8553" y="1"/>
                    <a:pt x="82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7"/>
            <p:cNvSpPr/>
            <p:nvPr/>
          </p:nvSpPr>
          <p:spPr>
            <a:xfrm>
              <a:off x="5508750" y="3309478"/>
              <a:ext cx="312578" cy="316157"/>
            </a:xfrm>
            <a:custGeom>
              <a:avLst/>
              <a:gdLst/>
              <a:ahLst/>
              <a:cxnLst/>
              <a:rect l="l" t="t" r="r" b="b"/>
              <a:pathLst>
                <a:path w="6114" h="6184" extrusionOk="0">
                  <a:moveTo>
                    <a:pt x="1073" y="622"/>
                  </a:moveTo>
                  <a:cubicBezTo>
                    <a:pt x="1724" y="655"/>
                    <a:pt x="2374" y="655"/>
                    <a:pt x="3025" y="655"/>
                  </a:cubicBezTo>
                  <a:lnTo>
                    <a:pt x="5073" y="655"/>
                  </a:lnTo>
                  <a:cubicBezTo>
                    <a:pt x="5431" y="655"/>
                    <a:pt x="5594" y="752"/>
                    <a:pt x="5594" y="1143"/>
                  </a:cubicBezTo>
                  <a:cubicBezTo>
                    <a:pt x="5561" y="2443"/>
                    <a:pt x="5561" y="3777"/>
                    <a:pt x="5561" y="5110"/>
                  </a:cubicBezTo>
                  <a:cubicBezTo>
                    <a:pt x="5591" y="5438"/>
                    <a:pt x="5429" y="5602"/>
                    <a:pt x="5152" y="5602"/>
                  </a:cubicBezTo>
                  <a:cubicBezTo>
                    <a:pt x="5127" y="5602"/>
                    <a:pt x="5100" y="5600"/>
                    <a:pt x="5073" y="5598"/>
                  </a:cubicBezTo>
                  <a:cubicBezTo>
                    <a:pt x="4912" y="5594"/>
                    <a:pt x="4751" y="5592"/>
                    <a:pt x="4589" y="5592"/>
                  </a:cubicBezTo>
                  <a:cubicBezTo>
                    <a:pt x="3861" y="5592"/>
                    <a:pt x="3133" y="5624"/>
                    <a:pt x="2405" y="5624"/>
                  </a:cubicBezTo>
                  <a:cubicBezTo>
                    <a:pt x="1929" y="5624"/>
                    <a:pt x="1452" y="5611"/>
                    <a:pt x="976" y="5565"/>
                  </a:cubicBezTo>
                  <a:cubicBezTo>
                    <a:pt x="618" y="5533"/>
                    <a:pt x="521" y="5403"/>
                    <a:pt x="521" y="5045"/>
                  </a:cubicBezTo>
                  <a:cubicBezTo>
                    <a:pt x="521" y="3744"/>
                    <a:pt x="553" y="2443"/>
                    <a:pt x="521" y="1143"/>
                  </a:cubicBezTo>
                  <a:cubicBezTo>
                    <a:pt x="521" y="752"/>
                    <a:pt x="683" y="622"/>
                    <a:pt x="1073" y="622"/>
                  </a:cubicBezTo>
                  <a:close/>
                  <a:moveTo>
                    <a:pt x="487" y="0"/>
                  </a:moveTo>
                  <a:cubicBezTo>
                    <a:pt x="137" y="0"/>
                    <a:pt x="0" y="169"/>
                    <a:pt x="0" y="557"/>
                  </a:cubicBezTo>
                  <a:cubicBezTo>
                    <a:pt x="0" y="2248"/>
                    <a:pt x="0" y="3939"/>
                    <a:pt x="0" y="5630"/>
                  </a:cubicBezTo>
                  <a:cubicBezTo>
                    <a:pt x="0" y="5955"/>
                    <a:pt x="65" y="6151"/>
                    <a:pt x="456" y="6151"/>
                  </a:cubicBezTo>
                  <a:cubicBezTo>
                    <a:pt x="2179" y="6151"/>
                    <a:pt x="3903" y="6151"/>
                    <a:pt x="5594" y="6183"/>
                  </a:cubicBezTo>
                  <a:cubicBezTo>
                    <a:pt x="5951" y="6183"/>
                    <a:pt x="6049" y="6053"/>
                    <a:pt x="6049" y="5728"/>
                  </a:cubicBezTo>
                  <a:cubicBezTo>
                    <a:pt x="6049" y="4004"/>
                    <a:pt x="6081" y="2281"/>
                    <a:pt x="6114" y="590"/>
                  </a:cubicBezTo>
                  <a:cubicBezTo>
                    <a:pt x="6114" y="178"/>
                    <a:pt x="5981" y="32"/>
                    <a:pt x="5643" y="32"/>
                  </a:cubicBezTo>
                  <a:cubicBezTo>
                    <a:pt x="5607" y="32"/>
                    <a:pt x="5569" y="34"/>
                    <a:pt x="5529" y="37"/>
                  </a:cubicBezTo>
                  <a:lnTo>
                    <a:pt x="3057" y="37"/>
                  </a:lnTo>
                  <a:cubicBezTo>
                    <a:pt x="3057" y="37"/>
                    <a:pt x="3057" y="4"/>
                    <a:pt x="3057" y="4"/>
                  </a:cubicBezTo>
                  <a:cubicBezTo>
                    <a:pt x="2515" y="4"/>
                    <a:pt x="1973" y="19"/>
                    <a:pt x="1421" y="19"/>
                  </a:cubicBezTo>
                  <a:cubicBezTo>
                    <a:pt x="1146" y="19"/>
                    <a:pt x="867" y="15"/>
                    <a:pt x="586" y="4"/>
                  </a:cubicBezTo>
                  <a:cubicBezTo>
                    <a:pt x="551" y="2"/>
                    <a:pt x="518" y="0"/>
                    <a:pt x="4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7"/>
            <p:cNvSpPr/>
            <p:nvPr/>
          </p:nvSpPr>
          <p:spPr>
            <a:xfrm>
              <a:off x="5498780" y="2988822"/>
              <a:ext cx="831292" cy="63190"/>
            </a:xfrm>
            <a:custGeom>
              <a:avLst/>
              <a:gdLst/>
              <a:ahLst/>
              <a:cxnLst/>
              <a:rect l="l" t="t" r="r" b="b"/>
              <a:pathLst>
                <a:path w="16260" h="1236" extrusionOk="0">
                  <a:moveTo>
                    <a:pt x="585" y="0"/>
                  </a:moveTo>
                  <a:cubicBezTo>
                    <a:pt x="260" y="0"/>
                    <a:pt x="0" y="293"/>
                    <a:pt x="0" y="618"/>
                  </a:cubicBezTo>
                  <a:cubicBezTo>
                    <a:pt x="0" y="943"/>
                    <a:pt x="260" y="1236"/>
                    <a:pt x="585" y="1236"/>
                  </a:cubicBezTo>
                  <a:lnTo>
                    <a:pt x="15642" y="1236"/>
                  </a:lnTo>
                  <a:cubicBezTo>
                    <a:pt x="15967" y="1236"/>
                    <a:pt x="16260" y="943"/>
                    <a:pt x="16227" y="618"/>
                  </a:cubicBezTo>
                  <a:cubicBezTo>
                    <a:pt x="16227" y="293"/>
                    <a:pt x="15967" y="0"/>
                    <a:pt x="156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7"/>
            <p:cNvSpPr/>
            <p:nvPr/>
          </p:nvSpPr>
          <p:spPr>
            <a:xfrm>
              <a:off x="5498780" y="3101860"/>
              <a:ext cx="831292" cy="63242"/>
            </a:xfrm>
            <a:custGeom>
              <a:avLst/>
              <a:gdLst/>
              <a:ahLst/>
              <a:cxnLst/>
              <a:rect l="l" t="t" r="r" b="b"/>
              <a:pathLst>
                <a:path w="16260" h="1237" extrusionOk="0">
                  <a:moveTo>
                    <a:pt x="585" y="0"/>
                  </a:moveTo>
                  <a:cubicBezTo>
                    <a:pt x="260" y="0"/>
                    <a:pt x="0" y="293"/>
                    <a:pt x="0" y="618"/>
                  </a:cubicBezTo>
                  <a:cubicBezTo>
                    <a:pt x="0" y="944"/>
                    <a:pt x="260" y="1236"/>
                    <a:pt x="585" y="1236"/>
                  </a:cubicBezTo>
                  <a:lnTo>
                    <a:pt x="15642" y="1236"/>
                  </a:lnTo>
                  <a:cubicBezTo>
                    <a:pt x="15967" y="1236"/>
                    <a:pt x="16260" y="944"/>
                    <a:pt x="16227" y="618"/>
                  </a:cubicBezTo>
                  <a:cubicBezTo>
                    <a:pt x="16227" y="293"/>
                    <a:pt x="15967" y="0"/>
                    <a:pt x="156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7"/>
            <p:cNvSpPr/>
            <p:nvPr/>
          </p:nvSpPr>
          <p:spPr>
            <a:xfrm>
              <a:off x="5498780" y="3216584"/>
              <a:ext cx="452252" cy="61554"/>
            </a:xfrm>
            <a:custGeom>
              <a:avLst/>
              <a:gdLst/>
              <a:ahLst/>
              <a:cxnLst/>
              <a:rect l="l" t="t" r="r" b="b"/>
              <a:pathLst>
                <a:path w="8846" h="1204" extrusionOk="0">
                  <a:moveTo>
                    <a:pt x="585" y="0"/>
                  </a:moveTo>
                  <a:cubicBezTo>
                    <a:pt x="260" y="0"/>
                    <a:pt x="0" y="260"/>
                    <a:pt x="0" y="586"/>
                  </a:cubicBezTo>
                  <a:cubicBezTo>
                    <a:pt x="0" y="911"/>
                    <a:pt x="260" y="1204"/>
                    <a:pt x="585" y="1204"/>
                  </a:cubicBezTo>
                  <a:lnTo>
                    <a:pt x="8228" y="1204"/>
                  </a:lnTo>
                  <a:cubicBezTo>
                    <a:pt x="8553" y="1204"/>
                    <a:pt x="8845" y="911"/>
                    <a:pt x="8845" y="586"/>
                  </a:cubicBezTo>
                  <a:cubicBezTo>
                    <a:pt x="8845" y="260"/>
                    <a:pt x="8553" y="0"/>
                    <a:pt x="82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7"/>
            <p:cNvSpPr/>
            <p:nvPr/>
          </p:nvSpPr>
          <p:spPr>
            <a:xfrm>
              <a:off x="5508750" y="4069247"/>
              <a:ext cx="312578" cy="316157"/>
            </a:xfrm>
            <a:custGeom>
              <a:avLst/>
              <a:gdLst/>
              <a:ahLst/>
              <a:cxnLst/>
              <a:rect l="l" t="t" r="r" b="b"/>
              <a:pathLst>
                <a:path w="6114" h="6184" extrusionOk="0">
                  <a:moveTo>
                    <a:pt x="3025" y="623"/>
                  </a:moveTo>
                  <a:lnTo>
                    <a:pt x="3025" y="655"/>
                  </a:lnTo>
                  <a:lnTo>
                    <a:pt x="5073" y="655"/>
                  </a:lnTo>
                  <a:cubicBezTo>
                    <a:pt x="5108" y="652"/>
                    <a:pt x="5141" y="650"/>
                    <a:pt x="5172" y="650"/>
                  </a:cubicBezTo>
                  <a:cubicBezTo>
                    <a:pt x="5461" y="650"/>
                    <a:pt x="5594" y="791"/>
                    <a:pt x="5594" y="1143"/>
                  </a:cubicBezTo>
                  <a:cubicBezTo>
                    <a:pt x="5561" y="2444"/>
                    <a:pt x="5561" y="3777"/>
                    <a:pt x="5561" y="5078"/>
                  </a:cubicBezTo>
                  <a:cubicBezTo>
                    <a:pt x="5591" y="5436"/>
                    <a:pt x="5429" y="5602"/>
                    <a:pt x="5151" y="5602"/>
                  </a:cubicBezTo>
                  <a:cubicBezTo>
                    <a:pt x="5126" y="5602"/>
                    <a:pt x="5100" y="5601"/>
                    <a:pt x="5073" y="5598"/>
                  </a:cubicBezTo>
                  <a:cubicBezTo>
                    <a:pt x="4912" y="5594"/>
                    <a:pt x="4751" y="5593"/>
                    <a:pt x="4589" y="5593"/>
                  </a:cubicBezTo>
                  <a:cubicBezTo>
                    <a:pt x="3861" y="5593"/>
                    <a:pt x="3133" y="5625"/>
                    <a:pt x="2405" y="5625"/>
                  </a:cubicBezTo>
                  <a:cubicBezTo>
                    <a:pt x="1929" y="5625"/>
                    <a:pt x="1452" y="5611"/>
                    <a:pt x="976" y="5566"/>
                  </a:cubicBezTo>
                  <a:cubicBezTo>
                    <a:pt x="618" y="5501"/>
                    <a:pt x="521" y="5371"/>
                    <a:pt x="521" y="5045"/>
                  </a:cubicBezTo>
                  <a:cubicBezTo>
                    <a:pt x="521" y="3745"/>
                    <a:pt x="553" y="2444"/>
                    <a:pt x="521" y="1143"/>
                  </a:cubicBezTo>
                  <a:cubicBezTo>
                    <a:pt x="521" y="720"/>
                    <a:pt x="683" y="623"/>
                    <a:pt x="1073" y="623"/>
                  </a:cubicBezTo>
                  <a:cubicBezTo>
                    <a:pt x="1290" y="634"/>
                    <a:pt x="1507" y="637"/>
                    <a:pt x="1724" y="637"/>
                  </a:cubicBezTo>
                  <a:cubicBezTo>
                    <a:pt x="2157" y="637"/>
                    <a:pt x="2591" y="623"/>
                    <a:pt x="3025" y="623"/>
                  </a:cubicBezTo>
                  <a:close/>
                  <a:moveTo>
                    <a:pt x="487" y="1"/>
                  </a:moveTo>
                  <a:cubicBezTo>
                    <a:pt x="137" y="1"/>
                    <a:pt x="0" y="170"/>
                    <a:pt x="0" y="558"/>
                  </a:cubicBezTo>
                  <a:cubicBezTo>
                    <a:pt x="0" y="2249"/>
                    <a:pt x="0" y="3940"/>
                    <a:pt x="0" y="5631"/>
                  </a:cubicBezTo>
                  <a:cubicBezTo>
                    <a:pt x="0" y="5956"/>
                    <a:pt x="65" y="6151"/>
                    <a:pt x="456" y="6151"/>
                  </a:cubicBezTo>
                  <a:cubicBezTo>
                    <a:pt x="2179" y="6151"/>
                    <a:pt x="3903" y="6151"/>
                    <a:pt x="5594" y="6184"/>
                  </a:cubicBezTo>
                  <a:cubicBezTo>
                    <a:pt x="5951" y="6184"/>
                    <a:pt x="6049" y="6053"/>
                    <a:pt x="6049" y="5728"/>
                  </a:cubicBezTo>
                  <a:cubicBezTo>
                    <a:pt x="6049" y="4005"/>
                    <a:pt x="6081" y="2281"/>
                    <a:pt x="6114" y="590"/>
                  </a:cubicBezTo>
                  <a:cubicBezTo>
                    <a:pt x="6114" y="135"/>
                    <a:pt x="5951" y="5"/>
                    <a:pt x="5529" y="5"/>
                  </a:cubicBezTo>
                  <a:cubicBezTo>
                    <a:pt x="4716" y="37"/>
                    <a:pt x="3870" y="37"/>
                    <a:pt x="3057" y="37"/>
                  </a:cubicBezTo>
                  <a:cubicBezTo>
                    <a:pt x="3057" y="5"/>
                    <a:pt x="3057" y="5"/>
                    <a:pt x="3057" y="5"/>
                  </a:cubicBezTo>
                  <a:lnTo>
                    <a:pt x="586" y="5"/>
                  </a:lnTo>
                  <a:cubicBezTo>
                    <a:pt x="551" y="2"/>
                    <a:pt x="518" y="1"/>
                    <a:pt x="4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7"/>
            <p:cNvSpPr/>
            <p:nvPr/>
          </p:nvSpPr>
          <p:spPr>
            <a:xfrm>
              <a:off x="5498780" y="3748591"/>
              <a:ext cx="831292" cy="63242"/>
            </a:xfrm>
            <a:custGeom>
              <a:avLst/>
              <a:gdLst/>
              <a:ahLst/>
              <a:cxnLst/>
              <a:rect l="l" t="t" r="r" b="b"/>
              <a:pathLst>
                <a:path w="16260" h="1237" extrusionOk="0">
                  <a:moveTo>
                    <a:pt x="585" y="1"/>
                  </a:moveTo>
                  <a:cubicBezTo>
                    <a:pt x="260" y="1"/>
                    <a:pt x="0" y="293"/>
                    <a:pt x="0" y="618"/>
                  </a:cubicBezTo>
                  <a:cubicBezTo>
                    <a:pt x="0" y="944"/>
                    <a:pt x="260" y="1236"/>
                    <a:pt x="585" y="1236"/>
                  </a:cubicBezTo>
                  <a:lnTo>
                    <a:pt x="15642" y="1236"/>
                  </a:lnTo>
                  <a:cubicBezTo>
                    <a:pt x="15967" y="1236"/>
                    <a:pt x="16260" y="944"/>
                    <a:pt x="16227" y="618"/>
                  </a:cubicBezTo>
                  <a:cubicBezTo>
                    <a:pt x="16227" y="293"/>
                    <a:pt x="15967" y="1"/>
                    <a:pt x="156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7"/>
            <p:cNvSpPr/>
            <p:nvPr/>
          </p:nvSpPr>
          <p:spPr>
            <a:xfrm>
              <a:off x="5498780" y="3861628"/>
              <a:ext cx="831292" cy="63242"/>
            </a:xfrm>
            <a:custGeom>
              <a:avLst/>
              <a:gdLst/>
              <a:ahLst/>
              <a:cxnLst/>
              <a:rect l="l" t="t" r="r" b="b"/>
              <a:pathLst>
                <a:path w="16260" h="1237" extrusionOk="0">
                  <a:moveTo>
                    <a:pt x="585" y="1"/>
                  </a:moveTo>
                  <a:cubicBezTo>
                    <a:pt x="260" y="1"/>
                    <a:pt x="0" y="294"/>
                    <a:pt x="0" y="619"/>
                  </a:cubicBezTo>
                  <a:cubicBezTo>
                    <a:pt x="0" y="944"/>
                    <a:pt x="260" y="1237"/>
                    <a:pt x="585" y="1237"/>
                  </a:cubicBezTo>
                  <a:lnTo>
                    <a:pt x="15642" y="1237"/>
                  </a:lnTo>
                  <a:cubicBezTo>
                    <a:pt x="15967" y="1237"/>
                    <a:pt x="16260" y="944"/>
                    <a:pt x="16227" y="619"/>
                  </a:cubicBezTo>
                  <a:cubicBezTo>
                    <a:pt x="16227" y="294"/>
                    <a:pt x="15967" y="1"/>
                    <a:pt x="1564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7"/>
            <p:cNvSpPr/>
            <p:nvPr/>
          </p:nvSpPr>
          <p:spPr>
            <a:xfrm>
              <a:off x="5498780" y="3976353"/>
              <a:ext cx="452252" cy="59918"/>
            </a:xfrm>
            <a:custGeom>
              <a:avLst/>
              <a:gdLst/>
              <a:ahLst/>
              <a:cxnLst/>
              <a:rect l="l" t="t" r="r" b="b"/>
              <a:pathLst>
                <a:path w="8846" h="1172" extrusionOk="0">
                  <a:moveTo>
                    <a:pt x="585" y="1"/>
                  </a:moveTo>
                  <a:cubicBezTo>
                    <a:pt x="260" y="1"/>
                    <a:pt x="0" y="261"/>
                    <a:pt x="0" y="586"/>
                  </a:cubicBezTo>
                  <a:cubicBezTo>
                    <a:pt x="0" y="911"/>
                    <a:pt x="260" y="1171"/>
                    <a:pt x="585" y="1171"/>
                  </a:cubicBezTo>
                  <a:lnTo>
                    <a:pt x="8228" y="1171"/>
                  </a:lnTo>
                  <a:cubicBezTo>
                    <a:pt x="8553" y="1171"/>
                    <a:pt x="8845" y="911"/>
                    <a:pt x="8845" y="586"/>
                  </a:cubicBezTo>
                  <a:cubicBezTo>
                    <a:pt x="8845" y="261"/>
                    <a:pt x="8553" y="1"/>
                    <a:pt x="82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7"/>
            <p:cNvSpPr/>
            <p:nvPr/>
          </p:nvSpPr>
          <p:spPr>
            <a:xfrm>
              <a:off x="5635080" y="684516"/>
              <a:ext cx="819687" cy="1182112"/>
            </a:xfrm>
            <a:custGeom>
              <a:avLst/>
              <a:gdLst/>
              <a:ahLst/>
              <a:cxnLst/>
              <a:rect l="l" t="t" r="r" b="b"/>
              <a:pathLst>
                <a:path w="16033" h="23122" extrusionOk="0">
                  <a:moveTo>
                    <a:pt x="11253" y="0"/>
                  </a:moveTo>
                  <a:lnTo>
                    <a:pt x="1" y="2634"/>
                  </a:lnTo>
                  <a:lnTo>
                    <a:pt x="4749" y="23121"/>
                  </a:lnTo>
                  <a:lnTo>
                    <a:pt x="16033" y="20487"/>
                  </a:lnTo>
                  <a:lnTo>
                    <a:pt x="112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p:nvPr/>
          </p:nvSpPr>
          <p:spPr>
            <a:xfrm>
              <a:off x="5773066" y="859057"/>
              <a:ext cx="542078" cy="832980"/>
            </a:xfrm>
            <a:custGeom>
              <a:avLst/>
              <a:gdLst/>
              <a:ahLst/>
              <a:cxnLst/>
              <a:rect l="l" t="t" r="r" b="b"/>
              <a:pathLst>
                <a:path w="10603" h="16293" extrusionOk="0">
                  <a:moveTo>
                    <a:pt x="7220" y="1"/>
                  </a:moveTo>
                  <a:lnTo>
                    <a:pt x="1" y="1692"/>
                  </a:lnTo>
                  <a:lnTo>
                    <a:pt x="3415" y="16293"/>
                  </a:lnTo>
                  <a:lnTo>
                    <a:pt x="10602" y="14634"/>
                  </a:lnTo>
                  <a:lnTo>
                    <a:pt x="72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7"/>
            <p:cNvSpPr/>
            <p:nvPr/>
          </p:nvSpPr>
          <p:spPr>
            <a:xfrm>
              <a:off x="4866978" y="-1059562"/>
              <a:ext cx="1283544" cy="2272915"/>
            </a:xfrm>
            <a:custGeom>
              <a:avLst/>
              <a:gdLst/>
              <a:ahLst/>
              <a:cxnLst/>
              <a:rect l="l" t="t" r="r" b="b"/>
              <a:pathLst>
                <a:path w="25106" h="44458" extrusionOk="0">
                  <a:moveTo>
                    <a:pt x="4553" y="1"/>
                  </a:moveTo>
                  <a:cubicBezTo>
                    <a:pt x="3480" y="1269"/>
                    <a:pt x="2537" y="2668"/>
                    <a:pt x="1366" y="3838"/>
                  </a:cubicBezTo>
                  <a:cubicBezTo>
                    <a:pt x="163" y="5042"/>
                    <a:pt x="1" y="5985"/>
                    <a:pt x="911" y="7578"/>
                  </a:cubicBezTo>
                  <a:cubicBezTo>
                    <a:pt x="3643" y="12261"/>
                    <a:pt x="6082" y="17106"/>
                    <a:pt x="8683" y="21854"/>
                  </a:cubicBezTo>
                  <a:cubicBezTo>
                    <a:pt x="9561" y="23480"/>
                    <a:pt x="10472" y="25009"/>
                    <a:pt x="10407" y="26927"/>
                  </a:cubicBezTo>
                  <a:cubicBezTo>
                    <a:pt x="10407" y="27382"/>
                    <a:pt x="10537" y="27870"/>
                    <a:pt x="10700" y="28358"/>
                  </a:cubicBezTo>
                  <a:cubicBezTo>
                    <a:pt x="11220" y="30049"/>
                    <a:pt x="12228" y="31512"/>
                    <a:pt x="13301" y="32911"/>
                  </a:cubicBezTo>
                  <a:cubicBezTo>
                    <a:pt x="13821" y="33594"/>
                    <a:pt x="14374" y="34277"/>
                    <a:pt x="14602" y="35155"/>
                  </a:cubicBezTo>
                  <a:cubicBezTo>
                    <a:pt x="14895" y="36065"/>
                    <a:pt x="15480" y="36878"/>
                    <a:pt x="15805" y="37789"/>
                  </a:cubicBezTo>
                  <a:cubicBezTo>
                    <a:pt x="16651" y="39545"/>
                    <a:pt x="17464" y="41333"/>
                    <a:pt x="18277" y="43122"/>
                  </a:cubicBezTo>
                  <a:cubicBezTo>
                    <a:pt x="18504" y="43675"/>
                    <a:pt x="18927" y="44065"/>
                    <a:pt x="19447" y="44325"/>
                  </a:cubicBezTo>
                  <a:cubicBezTo>
                    <a:pt x="19650" y="44416"/>
                    <a:pt x="19846" y="44457"/>
                    <a:pt x="20035" y="44457"/>
                  </a:cubicBezTo>
                  <a:cubicBezTo>
                    <a:pt x="20453" y="44457"/>
                    <a:pt x="20835" y="44258"/>
                    <a:pt x="21171" y="43967"/>
                  </a:cubicBezTo>
                  <a:cubicBezTo>
                    <a:pt x="21529" y="43675"/>
                    <a:pt x="21594" y="41951"/>
                    <a:pt x="21464" y="41594"/>
                  </a:cubicBezTo>
                  <a:cubicBezTo>
                    <a:pt x="20911" y="39935"/>
                    <a:pt x="20358" y="38277"/>
                    <a:pt x="19708" y="36651"/>
                  </a:cubicBezTo>
                  <a:cubicBezTo>
                    <a:pt x="19643" y="36423"/>
                    <a:pt x="19610" y="36260"/>
                    <a:pt x="19643" y="36130"/>
                  </a:cubicBezTo>
                  <a:lnTo>
                    <a:pt x="19643" y="36098"/>
                  </a:lnTo>
                  <a:cubicBezTo>
                    <a:pt x="19675" y="35870"/>
                    <a:pt x="19838" y="35707"/>
                    <a:pt x="20033" y="35675"/>
                  </a:cubicBezTo>
                  <a:cubicBezTo>
                    <a:pt x="20911" y="35350"/>
                    <a:pt x="21821" y="35252"/>
                    <a:pt x="22699" y="35090"/>
                  </a:cubicBezTo>
                  <a:cubicBezTo>
                    <a:pt x="23415" y="34960"/>
                    <a:pt x="24098" y="34764"/>
                    <a:pt x="24813" y="34602"/>
                  </a:cubicBezTo>
                  <a:cubicBezTo>
                    <a:pt x="24813" y="34504"/>
                    <a:pt x="24813" y="34439"/>
                    <a:pt x="24813" y="34342"/>
                  </a:cubicBezTo>
                  <a:cubicBezTo>
                    <a:pt x="24911" y="32976"/>
                    <a:pt x="24976" y="31610"/>
                    <a:pt x="25041" y="30244"/>
                  </a:cubicBezTo>
                  <a:cubicBezTo>
                    <a:pt x="25106" y="29301"/>
                    <a:pt x="24813" y="28488"/>
                    <a:pt x="24228" y="27740"/>
                  </a:cubicBezTo>
                  <a:cubicBezTo>
                    <a:pt x="22667" y="25789"/>
                    <a:pt x="20716" y="24228"/>
                    <a:pt x="18992" y="22472"/>
                  </a:cubicBezTo>
                  <a:cubicBezTo>
                    <a:pt x="17886" y="21366"/>
                    <a:pt x="16716" y="20358"/>
                    <a:pt x="16098" y="18797"/>
                  </a:cubicBezTo>
                  <a:cubicBezTo>
                    <a:pt x="14797" y="15545"/>
                    <a:pt x="13334" y="12326"/>
                    <a:pt x="11968" y="9106"/>
                  </a:cubicBezTo>
                  <a:cubicBezTo>
                    <a:pt x="11317" y="7578"/>
                    <a:pt x="10602" y="6082"/>
                    <a:pt x="10082" y="4521"/>
                  </a:cubicBezTo>
                  <a:cubicBezTo>
                    <a:pt x="8228" y="3025"/>
                    <a:pt x="6375" y="1497"/>
                    <a:pt x="4553" y="1"/>
                  </a:cubicBezTo>
                  <a:close/>
                </a:path>
              </a:pathLst>
            </a:custGeom>
            <a:solidFill>
              <a:srgbClr val="FFC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p:nvPr/>
          </p:nvSpPr>
          <p:spPr>
            <a:xfrm>
              <a:off x="5517032" y="737686"/>
              <a:ext cx="199592" cy="419021"/>
            </a:xfrm>
            <a:custGeom>
              <a:avLst/>
              <a:gdLst/>
              <a:ahLst/>
              <a:cxnLst/>
              <a:rect l="l" t="t" r="r" b="b"/>
              <a:pathLst>
                <a:path w="3904" h="8196" extrusionOk="0">
                  <a:moveTo>
                    <a:pt x="1887" y="1"/>
                  </a:moveTo>
                  <a:cubicBezTo>
                    <a:pt x="619" y="228"/>
                    <a:pt x="1" y="1009"/>
                    <a:pt x="391" y="2017"/>
                  </a:cubicBezTo>
                  <a:cubicBezTo>
                    <a:pt x="651" y="2700"/>
                    <a:pt x="781" y="3415"/>
                    <a:pt x="1106" y="4098"/>
                  </a:cubicBezTo>
                  <a:cubicBezTo>
                    <a:pt x="1432" y="4748"/>
                    <a:pt x="1789" y="5464"/>
                    <a:pt x="1854" y="6114"/>
                  </a:cubicBezTo>
                  <a:cubicBezTo>
                    <a:pt x="1919" y="6797"/>
                    <a:pt x="2017" y="6927"/>
                    <a:pt x="2212" y="7220"/>
                  </a:cubicBezTo>
                  <a:cubicBezTo>
                    <a:pt x="2602" y="7838"/>
                    <a:pt x="3318" y="8098"/>
                    <a:pt x="3903" y="8196"/>
                  </a:cubicBezTo>
                  <a:cubicBezTo>
                    <a:pt x="3448" y="4521"/>
                    <a:pt x="3220" y="3220"/>
                    <a:pt x="3123" y="2992"/>
                  </a:cubicBezTo>
                  <a:cubicBezTo>
                    <a:pt x="3090" y="2927"/>
                    <a:pt x="3025" y="2732"/>
                    <a:pt x="3090" y="2602"/>
                  </a:cubicBezTo>
                  <a:cubicBezTo>
                    <a:pt x="3123" y="2537"/>
                    <a:pt x="3155" y="2505"/>
                    <a:pt x="3253" y="2472"/>
                  </a:cubicBezTo>
                  <a:cubicBezTo>
                    <a:pt x="2798" y="1659"/>
                    <a:pt x="2602" y="684"/>
                    <a:pt x="1887" y="1"/>
                  </a:cubicBezTo>
                  <a:close/>
                </a:path>
              </a:pathLst>
            </a:custGeom>
            <a:solidFill>
              <a:srgbClr val="F9BD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a:off x="5812995" y="1045101"/>
              <a:ext cx="143048" cy="133896"/>
            </a:xfrm>
            <a:custGeom>
              <a:avLst/>
              <a:gdLst/>
              <a:ahLst/>
              <a:cxnLst/>
              <a:rect l="l" t="t" r="r" b="b"/>
              <a:pathLst>
                <a:path w="2798" h="2619" extrusionOk="0">
                  <a:moveTo>
                    <a:pt x="1355" y="0"/>
                  </a:moveTo>
                  <a:cubicBezTo>
                    <a:pt x="1327" y="0"/>
                    <a:pt x="1298" y="1"/>
                    <a:pt x="1269" y="4"/>
                  </a:cubicBezTo>
                  <a:cubicBezTo>
                    <a:pt x="1008" y="36"/>
                    <a:pt x="781" y="166"/>
                    <a:pt x="586" y="329"/>
                  </a:cubicBezTo>
                  <a:cubicBezTo>
                    <a:pt x="0" y="882"/>
                    <a:pt x="326" y="1565"/>
                    <a:pt x="521" y="2183"/>
                  </a:cubicBezTo>
                  <a:cubicBezTo>
                    <a:pt x="586" y="2378"/>
                    <a:pt x="683" y="2475"/>
                    <a:pt x="781" y="2540"/>
                  </a:cubicBezTo>
                  <a:cubicBezTo>
                    <a:pt x="884" y="2599"/>
                    <a:pt x="994" y="2618"/>
                    <a:pt x="1101" y="2618"/>
                  </a:cubicBezTo>
                  <a:cubicBezTo>
                    <a:pt x="1231" y="2618"/>
                    <a:pt x="1357" y="2591"/>
                    <a:pt x="1464" y="2573"/>
                  </a:cubicBezTo>
                  <a:cubicBezTo>
                    <a:pt x="1756" y="2475"/>
                    <a:pt x="2342" y="2345"/>
                    <a:pt x="2537" y="1792"/>
                  </a:cubicBezTo>
                  <a:cubicBezTo>
                    <a:pt x="2797" y="1207"/>
                    <a:pt x="2472" y="524"/>
                    <a:pt x="2017" y="231"/>
                  </a:cubicBezTo>
                  <a:cubicBezTo>
                    <a:pt x="1926" y="171"/>
                    <a:pt x="1697" y="0"/>
                    <a:pt x="13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p:nvPr/>
          </p:nvSpPr>
          <p:spPr>
            <a:xfrm>
              <a:off x="5917750" y="2764333"/>
              <a:ext cx="1807218" cy="184817"/>
            </a:xfrm>
            <a:custGeom>
              <a:avLst/>
              <a:gdLst/>
              <a:ahLst/>
              <a:cxnLst/>
              <a:rect l="l" t="t" r="r" b="b"/>
              <a:pathLst>
                <a:path w="35349" h="3615" extrusionOk="0">
                  <a:moveTo>
                    <a:pt x="6471" y="1"/>
                  </a:moveTo>
                  <a:lnTo>
                    <a:pt x="6471" y="33"/>
                  </a:lnTo>
                  <a:lnTo>
                    <a:pt x="4585" y="33"/>
                  </a:lnTo>
                  <a:cubicBezTo>
                    <a:pt x="4098" y="391"/>
                    <a:pt x="3610" y="749"/>
                    <a:pt x="3154" y="1107"/>
                  </a:cubicBezTo>
                  <a:cubicBezTo>
                    <a:pt x="2114" y="1920"/>
                    <a:pt x="976" y="2603"/>
                    <a:pt x="0" y="3513"/>
                  </a:cubicBezTo>
                  <a:cubicBezTo>
                    <a:pt x="130" y="3600"/>
                    <a:pt x="260" y="3614"/>
                    <a:pt x="400" y="3614"/>
                  </a:cubicBezTo>
                  <a:cubicBezTo>
                    <a:pt x="470" y="3614"/>
                    <a:pt x="542" y="3611"/>
                    <a:pt x="618" y="3611"/>
                  </a:cubicBezTo>
                  <a:lnTo>
                    <a:pt x="34699" y="3611"/>
                  </a:lnTo>
                  <a:cubicBezTo>
                    <a:pt x="34774" y="3611"/>
                    <a:pt x="34850" y="3614"/>
                    <a:pt x="34925" y="3614"/>
                  </a:cubicBezTo>
                  <a:cubicBezTo>
                    <a:pt x="35074" y="3614"/>
                    <a:pt x="35219" y="3600"/>
                    <a:pt x="35349" y="3513"/>
                  </a:cubicBezTo>
                  <a:cubicBezTo>
                    <a:pt x="35284" y="3448"/>
                    <a:pt x="35219" y="3350"/>
                    <a:pt x="35121" y="3285"/>
                  </a:cubicBezTo>
                  <a:cubicBezTo>
                    <a:pt x="33625" y="2180"/>
                    <a:pt x="32162" y="1107"/>
                    <a:pt x="306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a:off x="5980889" y="3150071"/>
              <a:ext cx="1639373" cy="1433187"/>
            </a:xfrm>
            <a:custGeom>
              <a:avLst/>
              <a:gdLst/>
              <a:ahLst/>
              <a:cxnLst/>
              <a:rect l="l" t="t" r="r" b="b"/>
              <a:pathLst>
                <a:path w="32066" h="28033" extrusionOk="0">
                  <a:moveTo>
                    <a:pt x="1" y="1"/>
                  </a:moveTo>
                  <a:lnTo>
                    <a:pt x="1" y="28032"/>
                  </a:lnTo>
                  <a:lnTo>
                    <a:pt x="32065" y="28032"/>
                  </a:lnTo>
                  <a:lnTo>
                    <a:pt x="320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a:off x="6531199" y="3552271"/>
              <a:ext cx="538755" cy="535534"/>
            </a:xfrm>
            <a:custGeom>
              <a:avLst/>
              <a:gdLst/>
              <a:ahLst/>
              <a:cxnLst/>
              <a:rect l="l" t="t" r="r" b="b"/>
              <a:pathLst>
                <a:path w="10538" h="10475" extrusionOk="0">
                  <a:moveTo>
                    <a:pt x="10059" y="0"/>
                  </a:moveTo>
                  <a:cubicBezTo>
                    <a:pt x="10001" y="0"/>
                    <a:pt x="9942" y="3"/>
                    <a:pt x="9887" y="3"/>
                  </a:cubicBezTo>
                  <a:lnTo>
                    <a:pt x="554" y="3"/>
                  </a:lnTo>
                  <a:cubicBezTo>
                    <a:pt x="66" y="3"/>
                    <a:pt x="1" y="166"/>
                    <a:pt x="1" y="589"/>
                  </a:cubicBezTo>
                  <a:cubicBezTo>
                    <a:pt x="1" y="3710"/>
                    <a:pt x="1" y="6800"/>
                    <a:pt x="1" y="9922"/>
                  </a:cubicBezTo>
                  <a:cubicBezTo>
                    <a:pt x="1" y="10377"/>
                    <a:pt x="163" y="10475"/>
                    <a:pt x="586" y="10475"/>
                  </a:cubicBezTo>
                  <a:lnTo>
                    <a:pt x="9854" y="10475"/>
                  </a:lnTo>
                  <a:cubicBezTo>
                    <a:pt x="10342" y="10475"/>
                    <a:pt x="10472" y="10344"/>
                    <a:pt x="10472" y="9857"/>
                  </a:cubicBezTo>
                  <a:cubicBezTo>
                    <a:pt x="10440" y="7548"/>
                    <a:pt x="10472" y="5239"/>
                    <a:pt x="10472" y="2930"/>
                  </a:cubicBezTo>
                  <a:cubicBezTo>
                    <a:pt x="10472" y="2767"/>
                    <a:pt x="10537" y="2540"/>
                    <a:pt x="10277" y="2442"/>
                  </a:cubicBezTo>
                  <a:cubicBezTo>
                    <a:pt x="9692" y="2735"/>
                    <a:pt x="9204" y="3158"/>
                    <a:pt x="9009" y="3808"/>
                  </a:cubicBezTo>
                  <a:cubicBezTo>
                    <a:pt x="8976" y="5369"/>
                    <a:pt x="9009" y="6930"/>
                    <a:pt x="9009" y="8491"/>
                  </a:cubicBezTo>
                  <a:cubicBezTo>
                    <a:pt x="9009" y="8914"/>
                    <a:pt x="8846" y="9109"/>
                    <a:pt x="8391" y="9109"/>
                  </a:cubicBezTo>
                  <a:cubicBezTo>
                    <a:pt x="7318" y="9092"/>
                    <a:pt x="6245" y="9084"/>
                    <a:pt x="5171" y="9084"/>
                  </a:cubicBezTo>
                  <a:cubicBezTo>
                    <a:pt x="4098" y="9084"/>
                    <a:pt x="3025" y="9092"/>
                    <a:pt x="1952" y="9109"/>
                  </a:cubicBezTo>
                  <a:cubicBezTo>
                    <a:pt x="1497" y="9109"/>
                    <a:pt x="1367" y="8914"/>
                    <a:pt x="1367" y="8491"/>
                  </a:cubicBezTo>
                  <a:cubicBezTo>
                    <a:pt x="1367" y="6345"/>
                    <a:pt x="1367" y="4198"/>
                    <a:pt x="1367" y="2052"/>
                  </a:cubicBezTo>
                  <a:cubicBezTo>
                    <a:pt x="1367" y="1434"/>
                    <a:pt x="1432" y="1369"/>
                    <a:pt x="2017" y="1369"/>
                  </a:cubicBezTo>
                  <a:lnTo>
                    <a:pt x="8358" y="1369"/>
                  </a:lnTo>
                  <a:cubicBezTo>
                    <a:pt x="8619" y="1369"/>
                    <a:pt x="8911" y="1402"/>
                    <a:pt x="9106" y="1629"/>
                  </a:cubicBezTo>
                  <a:cubicBezTo>
                    <a:pt x="9175" y="1675"/>
                    <a:pt x="9261" y="1721"/>
                    <a:pt x="9328" y="1721"/>
                  </a:cubicBezTo>
                  <a:cubicBezTo>
                    <a:pt x="9355" y="1721"/>
                    <a:pt x="9380" y="1713"/>
                    <a:pt x="9399" y="1694"/>
                  </a:cubicBezTo>
                  <a:cubicBezTo>
                    <a:pt x="9822" y="1337"/>
                    <a:pt x="10342" y="1044"/>
                    <a:pt x="10440" y="426"/>
                  </a:cubicBezTo>
                  <a:cubicBezTo>
                    <a:pt x="10491" y="41"/>
                    <a:pt x="10279" y="0"/>
                    <a:pt x="100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7"/>
            <p:cNvSpPr/>
            <p:nvPr/>
          </p:nvSpPr>
          <p:spPr>
            <a:xfrm>
              <a:off x="6642600" y="3573999"/>
              <a:ext cx="482211" cy="347497"/>
            </a:xfrm>
            <a:custGeom>
              <a:avLst/>
              <a:gdLst/>
              <a:ahLst/>
              <a:cxnLst/>
              <a:rect l="l" t="t" r="r" b="b"/>
              <a:pathLst>
                <a:path w="9432" h="6797" extrusionOk="0">
                  <a:moveTo>
                    <a:pt x="8261" y="1"/>
                  </a:moveTo>
                  <a:cubicBezTo>
                    <a:pt x="7935" y="456"/>
                    <a:pt x="7578" y="912"/>
                    <a:pt x="7090" y="1237"/>
                  </a:cubicBezTo>
                  <a:cubicBezTo>
                    <a:pt x="6895" y="1269"/>
                    <a:pt x="6732" y="1432"/>
                    <a:pt x="6602" y="1562"/>
                  </a:cubicBezTo>
                  <a:cubicBezTo>
                    <a:pt x="5529" y="2700"/>
                    <a:pt x="4293" y="3708"/>
                    <a:pt x="3123" y="4749"/>
                  </a:cubicBezTo>
                  <a:cubicBezTo>
                    <a:pt x="2974" y="4867"/>
                    <a:pt x="2860" y="4925"/>
                    <a:pt x="2761" y="4925"/>
                  </a:cubicBezTo>
                  <a:cubicBezTo>
                    <a:pt x="2642" y="4925"/>
                    <a:pt x="2546" y="4843"/>
                    <a:pt x="2440" y="4684"/>
                  </a:cubicBezTo>
                  <a:cubicBezTo>
                    <a:pt x="2114" y="4196"/>
                    <a:pt x="1789" y="3741"/>
                    <a:pt x="1431" y="3318"/>
                  </a:cubicBezTo>
                  <a:cubicBezTo>
                    <a:pt x="1243" y="3067"/>
                    <a:pt x="987" y="2937"/>
                    <a:pt x="751" y="2937"/>
                  </a:cubicBezTo>
                  <a:cubicBezTo>
                    <a:pt x="620" y="2937"/>
                    <a:pt x="495" y="2977"/>
                    <a:pt x="391" y="3058"/>
                  </a:cubicBezTo>
                  <a:cubicBezTo>
                    <a:pt x="66" y="3285"/>
                    <a:pt x="1" y="3773"/>
                    <a:pt x="293" y="4196"/>
                  </a:cubicBezTo>
                  <a:cubicBezTo>
                    <a:pt x="846" y="4911"/>
                    <a:pt x="1334" y="5692"/>
                    <a:pt x="1919" y="6375"/>
                  </a:cubicBezTo>
                  <a:cubicBezTo>
                    <a:pt x="2149" y="6657"/>
                    <a:pt x="2398" y="6796"/>
                    <a:pt x="2655" y="6796"/>
                  </a:cubicBezTo>
                  <a:cubicBezTo>
                    <a:pt x="2872" y="6796"/>
                    <a:pt x="3095" y="6698"/>
                    <a:pt x="3318" y="6505"/>
                  </a:cubicBezTo>
                  <a:cubicBezTo>
                    <a:pt x="4228" y="5789"/>
                    <a:pt x="5074" y="5042"/>
                    <a:pt x="5919" y="4261"/>
                  </a:cubicBezTo>
                  <a:cubicBezTo>
                    <a:pt x="6277" y="3903"/>
                    <a:pt x="6765" y="3643"/>
                    <a:pt x="6992" y="3123"/>
                  </a:cubicBezTo>
                  <a:cubicBezTo>
                    <a:pt x="7350" y="2765"/>
                    <a:pt x="7708" y="2375"/>
                    <a:pt x="8098" y="2017"/>
                  </a:cubicBezTo>
                  <a:cubicBezTo>
                    <a:pt x="8131" y="1952"/>
                    <a:pt x="8163" y="1887"/>
                    <a:pt x="8228" y="1855"/>
                  </a:cubicBezTo>
                  <a:cubicBezTo>
                    <a:pt x="8586" y="1594"/>
                    <a:pt x="8813" y="1237"/>
                    <a:pt x="9074" y="879"/>
                  </a:cubicBezTo>
                  <a:cubicBezTo>
                    <a:pt x="9431" y="391"/>
                    <a:pt x="9074" y="34"/>
                    <a:pt x="82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7"/>
            <p:cNvSpPr/>
            <p:nvPr/>
          </p:nvSpPr>
          <p:spPr>
            <a:xfrm>
              <a:off x="6592753" y="3613928"/>
              <a:ext cx="412323" cy="412374"/>
            </a:xfrm>
            <a:custGeom>
              <a:avLst/>
              <a:gdLst/>
              <a:ahLst/>
              <a:cxnLst/>
              <a:rect l="l" t="t" r="r" b="b"/>
              <a:pathLst>
                <a:path w="8065" h="8066" extrusionOk="0">
                  <a:moveTo>
                    <a:pt x="455" y="0"/>
                  </a:moveTo>
                  <a:cubicBezTo>
                    <a:pt x="98" y="0"/>
                    <a:pt x="0" y="98"/>
                    <a:pt x="0" y="456"/>
                  </a:cubicBezTo>
                  <a:cubicBezTo>
                    <a:pt x="0" y="2862"/>
                    <a:pt x="0" y="5236"/>
                    <a:pt x="0" y="7610"/>
                  </a:cubicBezTo>
                  <a:cubicBezTo>
                    <a:pt x="0" y="7968"/>
                    <a:pt x="98" y="8065"/>
                    <a:pt x="455" y="8065"/>
                  </a:cubicBezTo>
                  <a:lnTo>
                    <a:pt x="7545" y="8065"/>
                  </a:lnTo>
                  <a:cubicBezTo>
                    <a:pt x="7870" y="8065"/>
                    <a:pt x="8000" y="7968"/>
                    <a:pt x="8000" y="7643"/>
                  </a:cubicBezTo>
                  <a:cubicBezTo>
                    <a:pt x="7967" y="5887"/>
                    <a:pt x="7967" y="4098"/>
                    <a:pt x="7967" y="2342"/>
                  </a:cubicBezTo>
                  <a:cubicBezTo>
                    <a:pt x="6732" y="3415"/>
                    <a:pt x="5528" y="4488"/>
                    <a:pt x="4293" y="5529"/>
                  </a:cubicBezTo>
                  <a:cubicBezTo>
                    <a:pt x="4004" y="5803"/>
                    <a:pt x="3793" y="5941"/>
                    <a:pt x="3597" y="5941"/>
                  </a:cubicBezTo>
                  <a:cubicBezTo>
                    <a:pt x="3374" y="5941"/>
                    <a:pt x="3171" y="5762"/>
                    <a:pt x="2894" y="5399"/>
                  </a:cubicBezTo>
                  <a:cubicBezTo>
                    <a:pt x="2374" y="4716"/>
                    <a:pt x="1886" y="4000"/>
                    <a:pt x="1398" y="3317"/>
                  </a:cubicBezTo>
                  <a:cubicBezTo>
                    <a:pt x="1138" y="2992"/>
                    <a:pt x="1073" y="2635"/>
                    <a:pt x="1431" y="2374"/>
                  </a:cubicBezTo>
                  <a:cubicBezTo>
                    <a:pt x="1557" y="2290"/>
                    <a:pt x="1676" y="2254"/>
                    <a:pt x="1788" y="2254"/>
                  </a:cubicBezTo>
                  <a:cubicBezTo>
                    <a:pt x="2021" y="2254"/>
                    <a:pt x="2220" y="2414"/>
                    <a:pt x="2374" y="2635"/>
                  </a:cubicBezTo>
                  <a:cubicBezTo>
                    <a:pt x="2732" y="3122"/>
                    <a:pt x="3089" y="3610"/>
                    <a:pt x="3415" y="4098"/>
                  </a:cubicBezTo>
                  <a:cubicBezTo>
                    <a:pt x="3525" y="4282"/>
                    <a:pt x="3625" y="4382"/>
                    <a:pt x="3744" y="4382"/>
                  </a:cubicBezTo>
                  <a:cubicBezTo>
                    <a:pt x="3835" y="4382"/>
                    <a:pt x="3938" y="4323"/>
                    <a:pt x="4065" y="4195"/>
                  </a:cubicBezTo>
                  <a:cubicBezTo>
                    <a:pt x="4585" y="3708"/>
                    <a:pt x="5171" y="3252"/>
                    <a:pt x="5691" y="2765"/>
                  </a:cubicBezTo>
                  <a:cubicBezTo>
                    <a:pt x="6504" y="2017"/>
                    <a:pt x="7382" y="1334"/>
                    <a:pt x="8065" y="456"/>
                  </a:cubicBezTo>
                  <a:cubicBezTo>
                    <a:pt x="7967" y="228"/>
                    <a:pt x="7902" y="0"/>
                    <a:pt x="7545" y="0"/>
                  </a:cubicBezTo>
                  <a:cubicBezTo>
                    <a:pt x="6753" y="11"/>
                    <a:pt x="5966" y="15"/>
                    <a:pt x="5179" y="15"/>
                  </a:cubicBezTo>
                  <a:cubicBezTo>
                    <a:pt x="3606" y="15"/>
                    <a:pt x="2038" y="0"/>
                    <a:pt x="4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7"/>
            <p:cNvSpPr/>
            <p:nvPr/>
          </p:nvSpPr>
          <p:spPr>
            <a:xfrm>
              <a:off x="5914427" y="2943935"/>
              <a:ext cx="1812228" cy="370758"/>
            </a:xfrm>
            <a:custGeom>
              <a:avLst/>
              <a:gdLst/>
              <a:ahLst/>
              <a:cxnLst/>
              <a:rect l="l" t="t" r="r" b="b"/>
              <a:pathLst>
                <a:path w="35447" h="7252" extrusionOk="0">
                  <a:moveTo>
                    <a:pt x="0" y="0"/>
                  </a:moveTo>
                  <a:lnTo>
                    <a:pt x="0" y="7252"/>
                  </a:lnTo>
                  <a:lnTo>
                    <a:pt x="35446" y="7252"/>
                  </a:lnTo>
                  <a:lnTo>
                    <a:pt x="354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7"/>
            <p:cNvSpPr/>
            <p:nvPr/>
          </p:nvSpPr>
          <p:spPr>
            <a:xfrm>
              <a:off x="6358294" y="1867191"/>
              <a:ext cx="1050823" cy="1008594"/>
            </a:xfrm>
            <a:custGeom>
              <a:avLst/>
              <a:gdLst/>
              <a:ahLst/>
              <a:cxnLst/>
              <a:rect l="l" t="t" r="r" b="b"/>
              <a:pathLst>
                <a:path w="20554" h="19728" extrusionOk="0">
                  <a:moveTo>
                    <a:pt x="10044" y="1"/>
                  </a:moveTo>
                  <a:cubicBezTo>
                    <a:pt x="9878" y="1"/>
                    <a:pt x="9760" y="137"/>
                    <a:pt x="9562" y="444"/>
                  </a:cubicBezTo>
                  <a:cubicBezTo>
                    <a:pt x="8911" y="1517"/>
                    <a:pt x="8261" y="2590"/>
                    <a:pt x="7610" y="3696"/>
                  </a:cubicBezTo>
                  <a:cubicBezTo>
                    <a:pt x="5984" y="6330"/>
                    <a:pt x="4358" y="8964"/>
                    <a:pt x="2765" y="11598"/>
                  </a:cubicBezTo>
                  <a:cubicBezTo>
                    <a:pt x="1887" y="12996"/>
                    <a:pt x="1041" y="14427"/>
                    <a:pt x="163" y="15825"/>
                  </a:cubicBezTo>
                  <a:cubicBezTo>
                    <a:pt x="1" y="16118"/>
                    <a:pt x="33" y="16248"/>
                    <a:pt x="326" y="16476"/>
                  </a:cubicBezTo>
                  <a:cubicBezTo>
                    <a:pt x="749" y="16736"/>
                    <a:pt x="4976" y="19468"/>
                    <a:pt x="5236" y="19598"/>
                  </a:cubicBezTo>
                  <a:cubicBezTo>
                    <a:pt x="5497" y="19695"/>
                    <a:pt x="5757" y="19728"/>
                    <a:pt x="6017" y="19728"/>
                  </a:cubicBezTo>
                  <a:lnTo>
                    <a:pt x="11838" y="19728"/>
                  </a:lnTo>
                  <a:cubicBezTo>
                    <a:pt x="12131" y="19728"/>
                    <a:pt x="12391" y="19728"/>
                    <a:pt x="12618" y="19565"/>
                  </a:cubicBezTo>
                  <a:cubicBezTo>
                    <a:pt x="12781" y="19435"/>
                    <a:pt x="12911" y="19273"/>
                    <a:pt x="13009" y="19077"/>
                  </a:cubicBezTo>
                  <a:cubicBezTo>
                    <a:pt x="13074" y="18947"/>
                    <a:pt x="14992" y="15500"/>
                    <a:pt x="15448" y="14785"/>
                  </a:cubicBezTo>
                  <a:cubicBezTo>
                    <a:pt x="17074" y="12151"/>
                    <a:pt x="18700" y="9517"/>
                    <a:pt x="20358" y="6883"/>
                  </a:cubicBezTo>
                  <a:cubicBezTo>
                    <a:pt x="20553" y="6557"/>
                    <a:pt x="20553" y="6330"/>
                    <a:pt x="20195" y="6135"/>
                  </a:cubicBezTo>
                  <a:cubicBezTo>
                    <a:pt x="19382" y="5647"/>
                    <a:pt x="18602" y="5159"/>
                    <a:pt x="17822" y="4671"/>
                  </a:cubicBezTo>
                  <a:cubicBezTo>
                    <a:pt x="15415" y="3208"/>
                    <a:pt x="13009" y="1712"/>
                    <a:pt x="10602" y="249"/>
                  </a:cubicBezTo>
                  <a:cubicBezTo>
                    <a:pt x="10341" y="89"/>
                    <a:pt x="10177" y="1"/>
                    <a:pt x="10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6559471" y="2064431"/>
              <a:ext cx="645146" cy="753174"/>
            </a:xfrm>
            <a:custGeom>
              <a:avLst/>
              <a:gdLst/>
              <a:ahLst/>
              <a:cxnLst/>
              <a:rect l="l" t="t" r="r" b="b"/>
              <a:pathLst>
                <a:path w="12619" h="14732" extrusionOk="0">
                  <a:moveTo>
                    <a:pt x="7220" y="0"/>
                  </a:moveTo>
                  <a:cubicBezTo>
                    <a:pt x="7025" y="65"/>
                    <a:pt x="6927" y="195"/>
                    <a:pt x="6830" y="358"/>
                  </a:cubicBezTo>
                  <a:cubicBezTo>
                    <a:pt x="6472" y="976"/>
                    <a:pt x="6082" y="1626"/>
                    <a:pt x="5692" y="2244"/>
                  </a:cubicBezTo>
                  <a:cubicBezTo>
                    <a:pt x="3968" y="5073"/>
                    <a:pt x="2212" y="7902"/>
                    <a:pt x="456" y="10699"/>
                  </a:cubicBezTo>
                  <a:cubicBezTo>
                    <a:pt x="1" y="11447"/>
                    <a:pt x="66" y="11610"/>
                    <a:pt x="814" y="12065"/>
                  </a:cubicBezTo>
                  <a:cubicBezTo>
                    <a:pt x="2179" y="12878"/>
                    <a:pt x="3545" y="13723"/>
                    <a:pt x="4944" y="14569"/>
                  </a:cubicBezTo>
                  <a:cubicBezTo>
                    <a:pt x="5115" y="14669"/>
                    <a:pt x="5267" y="14731"/>
                    <a:pt x="5407" y="14731"/>
                  </a:cubicBezTo>
                  <a:cubicBezTo>
                    <a:pt x="5584" y="14731"/>
                    <a:pt x="5741" y="14629"/>
                    <a:pt x="5887" y="14374"/>
                  </a:cubicBezTo>
                  <a:cubicBezTo>
                    <a:pt x="6407" y="13463"/>
                    <a:pt x="6960" y="12585"/>
                    <a:pt x="7513" y="11707"/>
                  </a:cubicBezTo>
                  <a:cubicBezTo>
                    <a:pt x="9106" y="9106"/>
                    <a:pt x="10700" y="6504"/>
                    <a:pt x="12326" y="3903"/>
                  </a:cubicBezTo>
                  <a:cubicBezTo>
                    <a:pt x="12618" y="3480"/>
                    <a:pt x="12521" y="3285"/>
                    <a:pt x="12130" y="3025"/>
                  </a:cubicBezTo>
                  <a:cubicBezTo>
                    <a:pt x="10537" y="2049"/>
                    <a:pt x="8944" y="1073"/>
                    <a:pt x="7383" y="98"/>
                  </a:cubicBezTo>
                  <a:cubicBezTo>
                    <a:pt x="7318" y="65"/>
                    <a:pt x="7253" y="33"/>
                    <a:pt x="72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7164637" y="1896486"/>
              <a:ext cx="380779" cy="157976"/>
            </a:xfrm>
            <a:custGeom>
              <a:avLst/>
              <a:gdLst/>
              <a:ahLst/>
              <a:cxnLst/>
              <a:rect l="l" t="t" r="r" b="b"/>
              <a:pathLst>
                <a:path w="7448" h="3090" extrusionOk="0">
                  <a:moveTo>
                    <a:pt x="7448" y="1"/>
                  </a:moveTo>
                  <a:lnTo>
                    <a:pt x="7448" y="1"/>
                  </a:lnTo>
                  <a:cubicBezTo>
                    <a:pt x="5034" y="2215"/>
                    <a:pt x="3882" y="2648"/>
                    <a:pt x="3017" y="2648"/>
                  </a:cubicBezTo>
                  <a:cubicBezTo>
                    <a:pt x="2462" y="2648"/>
                    <a:pt x="2026" y="2469"/>
                    <a:pt x="1450" y="2469"/>
                  </a:cubicBezTo>
                  <a:cubicBezTo>
                    <a:pt x="1172" y="2469"/>
                    <a:pt x="861" y="2511"/>
                    <a:pt x="489" y="2635"/>
                  </a:cubicBezTo>
                  <a:cubicBezTo>
                    <a:pt x="391" y="2667"/>
                    <a:pt x="293" y="2732"/>
                    <a:pt x="196" y="2797"/>
                  </a:cubicBezTo>
                  <a:cubicBezTo>
                    <a:pt x="131" y="2830"/>
                    <a:pt x="66" y="2862"/>
                    <a:pt x="1" y="2895"/>
                  </a:cubicBezTo>
                  <a:cubicBezTo>
                    <a:pt x="163" y="2960"/>
                    <a:pt x="326" y="2993"/>
                    <a:pt x="521" y="3058"/>
                  </a:cubicBezTo>
                  <a:cubicBezTo>
                    <a:pt x="698" y="3074"/>
                    <a:pt x="930" y="3089"/>
                    <a:pt x="1206" y="3089"/>
                  </a:cubicBezTo>
                  <a:cubicBezTo>
                    <a:pt x="1993" y="3089"/>
                    <a:pt x="3139" y="2970"/>
                    <a:pt x="4391" y="2440"/>
                  </a:cubicBezTo>
                  <a:cubicBezTo>
                    <a:pt x="6049" y="1692"/>
                    <a:pt x="7025" y="554"/>
                    <a:pt x="7448" y="1"/>
                  </a:cubicBezTo>
                  <a:close/>
                </a:path>
              </a:pathLst>
            </a:custGeom>
            <a:solidFill>
              <a:srgbClr val="7B38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a:off x="6842090" y="1658754"/>
              <a:ext cx="932776" cy="562017"/>
            </a:xfrm>
            <a:custGeom>
              <a:avLst/>
              <a:gdLst/>
              <a:ahLst/>
              <a:cxnLst/>
              <a:rect l="l" t="t" r="r" b="b"/>
              <a:pathLst>
                <a:path w="18245" h="10993" extrusionOk="0">
                  <a:moveTo>
                    <a:pt x="6375" y="7578"/>
                  </a:moveTo>
                  <a:cubicBezTo>
                    <a:pt x="6389" y="7580"/>
                    <a:pt x="6403" y="7582"/>
                    <a:pt x="6418" y="7584"/>
                  </a:cubicBezTo>
                  <a:lnTo>
                    <a:pt x="6418" y="7584"/>
                  </a:lnTo>
                  <a:cubicBezTo>
                    <a:pt x="6414" y="7582"/>
                    <a:pt x="6411" y="7580"/>
                    <a:pt x="6407" y="7578"/>
                  </a:cubicBezTo>
                  <a:close/>
                  <a:moveTo>
                    <a:pt x="17236" y="0"/>
                  </a:moveTo>
                  <a:cubicBezTo>
                    <a:pt x="12326" y="33"/>
                    <a:pt x="3643" y="3285"/>
                    <a:pt x="1627" y="4098"/>
                  </a:cubicBezTo>
                  <a:cubicBezTo>
                    <a:pt x="1" y="4456"/>
                    <a:pt x="3318" y="5301"/>
                    <a:pt x="3806" y="5919"/>
                  </a:cubicBezTo>
                  <a:cubicBezTo>
                    <a:pt x="3318" y="6797"/>
                    <a:pt x="2375" y="7545"/>
                    <a:pt x="1952" y="8358"/>
                  </a:cubicBezTo>
                  <a:cubicBezTo>
                    <a:pt x="1952" y="8358"/>
                    <a:pt x="1985" y="8358"/>
                    <a:pt x="1985" y="8391"/>
                  </a:cubicBezTo>
                  <a:cubicBezTo>
                    <a:pt x="2082" y="8423"/>
                    <a:pt x="2180" y="8488"/>
                    <a:pt x="2245" y="8553"/>
                  </a:cubicBezTo>
                  <a:cubicBezTo>
                    <a:pt x="3112" y="9252"/>
                    <a:pt x="1911" y="10480"/>
                    <a:pt x="958" y="10480"/>
                  </a:cubicBezTo>
                  <a:cubicBezTo>
                    <a:pt x="802" y="10480"/>
                    <a:pt x="654" y="10447"/>
                    <a:pt x="521" y="10374"/>
                  </a:cubicBezTo>
                  <a:lnTo>
                    <a:pt x="521" y="10374"/>
                  </a:lnTo>
                  <a:cubicBezTo>
                    <a:pt x="131" y="10927"/>
                    <a:pt x="1204" y="10927"/>
                    <a:pt x="1594" y="10992"/>
                  </a:cubicBezTo>
                  <a:cubicBezTo>
                    <a:pt x="3968" y="10992"/>
                    <a:pt x="4619" y="8781"/>
                    <a:pt x="6245" y="7610"/>
                  </a:cubicBezTo>
                  <a:cubicBezTo>
                    <a:pt x="6245" y="7578"/>
                    <a:pt x="6277" y="7578"/>
                    <a:pt x="6310" y="7545"/>
                  </a:cubicBezTo>
                  <a:cubicBezTo>
                    <a:pt x="6375" y="7512"/>
                    <a:pt x="6440" y="7480"/>
                    <a:pt x="6505" y="7415"/>
                  </a:cubicBezTo>
                  <a:cubicBezTo>
                    <a:pt x="6570" y="7382"/>
                    <a:pt x="6668" y="7317"/>
                    <a:pt x="6765" y="7285"/>
                  </a:cubicBezTo>
                  <a:cubicBezTo>
                    <a:pt x="7149" y="7159"/>
                    <a:pt x="7467" y="7117"/>
                    <a:pt x="7751" y="7117"/>
                  </a:cubicBezTo>
                  <a:cubicBezTo>
                    <a:pt x="8320" y="7117"/>
                    <a:pt x="8752" y="7286"/>
                    <a:pt x="9297" y="7286"/>
                  </a:cubicBezTo>
                  <a:cubicBezTo>
                    <a:pt x="10163" y="7286"/>
                    <a:pt x="11314" y="6859"/>
                    <a:pt x="13757" y="4651"/>
                  </a:cubicBezTo>
                  <a:lnTo>
                    <a:pt x="13757" y="4651"/>
                  </a:lnTo>
                  <a:cubicBezTo>
                    <a:pt x="13724" y="4683"/>
                    <a:pt x="13692" y="4716"/>
                    <a:pt x="13659" y="4748"/>
                  </a:cubicBezTo>
                  <a:cubicBezTo>
                    <a:pt x="13204" y="5334"/>
                    <a:pt x="12261" y="6407"/>
                    <a:pt x="10667" y="7057"/>
                  </a:cubicBezTo>
                  <a:cubicBezTo>
                    <a:pt x="9560" y="7554"/>
                    <a:pt x="8508" y="7680"/>
                    <a:pt x="7690" y="7680"/>
                  </a:cubicBezTo>
                  <a:cubicBezTo>
                    <a:pt x="7144" y="7680"/>
                    <a:pt x="6702" y="7624"/>
                    <a:pt x="6418" y="7584"/>
                  </a:cubicBezTo>
                  <a:lnTo>
                    <a:pt x="6418" y="7584"/>
                  </a:lnTo>
                  <a:cubicBezTo>
                    <a:pt x="6807" y="7811"/>
                    <a:pt x="7323" y="8134"/>
                    <a:pt x="7936" y="8553"/>
                  </a:cubicBezTo>
                  <a:cubicBezTo>
                    <a:pt x="9184" y="9424"/>
                    <a:pt x="9785" y="10010"/>
                    <a:pt x="10385" y="10010"/>
                  </a:cubicBezTo>
                  <a:cubicBezTo>
                    <a:pt x="10457" y="10010"/>
                    <a:pt x="10529" y="10001"/>
                    <a:pt x="10602" y="9984"/>
                  </a:cubicBezTo>
                  <a:cubicBezTo>
                    <a:pt x="10863" y="9886"/>
                    <a:pt x="10960" y="9756"/>
                    <a:pt x="11318" y="9431"/>
                  </a:cubicBezTo>
                  <a:cubicBezTo>
                    <a:pt x="11578" y="9138"/>
                    <a:pt x="12749" y="8098"/>
                    <a:pt x="13919" y="7480"/>
                  </a:cubicBezTo>
                  <a:cubicBezTo>
                    <a:pt x="14570" y="7122"/>
                    <a:pt x="15448" y="6862"/>
                    <a:pt x="16749" y="6830"/>
                  </a:cubicBezTo>
                  <a:lnTo>
                    <a:pt x="16879" y="6830"/>
                  </a:lnTo>
                  <a:cubicBezTo>
                    <a:pt x="17295" y="6830"/>
                    <a:pt x="17586" y="6871"/>
                    <a:pt x="17769" y="6871"/>
                  </a:cubicBezTo>
                  <a:cubicBezTo>
                    <a:pt x="17815" y="6871"/>
                    <a:pt x="17854" y="6869"/>
                    <a:pt x="17887" y="6862"/>
                  </a:cubicBezTo>
                  <a:lnTo>
                    <a:pt x="17919" y="6862"/>
                  </a:lnTo>
                  <a:cubicBezTo>
                    <a:pt x="18179" y="6830"/>
                    <a:pt x="18179" y="6634"/>
                    <a:pt x="18212" y="5789"/>
                  </a:cubicBezTo>
                  <a:cubicBezTo>
                    <a:pt x="18244" y="3805"/>
                    <a:pt x="17854" y="1822"/>
                    <a:pt x="17399" y="0"/>
                  </a:cubicBezTo>
                  <a:close/>
                </a:path>
              </a:pathLst>
            </a:custGeom>
            <a:solidFill>
              <a:srgbClr val="954C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7"/>
            <p:cNvSpPr/>
            <p:nvPr/>
          </p:nvSpPr>
          <p:spPr>
            <a:xfrm>
              <a:off x="7696695" y="2006404"/>
              <a:ext cx="61554" cy="62168"/>
            </a:xfrm>
            <a:custGeom>
              <a:avLst/>
              <a:gdLst/>
              <a:ahLst/>
              <a:cxnLst/>
              <a:rect l="l" t="t" r="r" b="b"/>
              <a:pathLst>
                <a:path w="1204" h="1216" extrusionOk="0">
                  <a:moveTo>
                    <a:pt x="317" y="1"/>
                  </a:moveTo>
                  <a:cubicBezTo>
                    <a:pt x="213" y="1"/>
                    <a:pt x="108" y="8"/>
                    <a:pt x="0" y="30"/>
                  </a:cubicBezTo>
                  <a:cubicBezTo>
                    <a:pt x="33" y="30"/>
                    <a:pt x="33" y="30"/>
                    <a:pt x="33" y="62"/>
                  </a:cubicBezTo>
                  <a:cubicBezTo>
                    <a:pt x="65" y="95"/>
                    <a:pt x="98" y="127"/>
                    <a:pt x="98" y="192"/>
                  </a:cubicBezTo>
                  <a:cubicBezTo>
                    <a:pt x="163" y="517"/>
                    <a:pt x="325" y="778"/>
                    <a:pt x="553" y="1005"/>
                  </a:cubicBezTo>
                  <a:cubicBezTo>
                    <a:pt x="635" y="1087"/>
                    <a:pt x="717" y="1215"/>
                    <a:pt x="857" y="1215"/>
                  </a:cubicBezTo>
                  <a:cubicBezTo>
                    <a:pt x="884" y="1215"/>
                    <a:pt x="912" y="1211"/>
                    <a:pt x="943" y="1200"/>
                  </a:cubicBezTo>
                  <a:cubicBezTo>
                    <a:pt x="1073" y="843"/>
                    <a:pt x="1138" y="452"/>
                    <a:pt x="1203" y="62"/>
                  </a:cubicBezTo>
                  <a:cubicBezTo>
                    <a:pt x="1106" y="62"/>
                    <a:pt x="1008" y="30"/>
                    <a:pt x="943" y="30"/>
                  </a:cubicBezTo>
                  <a:cubicBezTo>
                    <a:pt x="726" y="30"/>
                    <a:pt x="524" y="1"/>
                    <a:pt x="317" y="1"/>
                  </a:cubicBezTo>
                  <a:close/>
                </a:path>
              </a:pathLst>
            </a:custGeom>
            <a:solidFill>
              <a:srgbClr val="2736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6868726" y="2086006"/>
              <a:ext cx="114776" cy="112833"/>
            </a:xfrm>
            <a:custGeom>
              <a:avLst/>
              <a:gdLst/>
              <a:ahLst/>
              <a:cxnLst/>
              <a:rect l="l" t="t" r="r" b="b"/>
              <a:pathLst>
                <a:path w="2245" h="2207" extrusionOk="0">
                  <a:moveTo>
                    <a:pt x="1431" y="1"/>
                  </a:moveTo>
                  <a:cubicBezTo>
                    <a:pt x="976" y="684"/>
                    <a:pt x="488" y="1367"/>
                    <a:pt x="0" y="2017"/>
                  </a:cubicBezTo>
                  <a:cubicBezTo>
                    <a:pt x="69" y="2063"/>
                    <a:pt x="349" y="2206"/>
                    <a:pt x="691" y="2206"/>
                  </a:cubicBezTo>
                  <a:cubicBezTo>
                    <a:pt x="833" y="2206"/>
                    <a:pt x="986" y="2182"/>
                    <a:pt x="1138" y="2115"/>
                  </a:cubicBezTo>
                  <a:cubicBezTo>
                    <a:pt x="1464" y="1985"/>
                    <a:pt x="1626" y="1757"/>
                    <a:pt x="1756" y="1594"/>
                  </a:cubicBezTo>
                  <a:cubicBezTo>
                    <a:pt x="1919" y="1367"/>
                    <a:pt x="2244" y="912"/>
                    <a:pt x="2082" y="554"/>
                  </a:cubicBezTo>
                  <a:cubicBezTo>
                    <a:pt x="1984" y="294"/>
                    <a:pt x="1594" y="99"/>
                    <a:pt x="1496" y="34"/>
                  </a:cubicBezTo>
                  <a:cubicBezTo>
                    <a:pt x="1464" y="1"/>
                    <a:pt x="1464" y="1"/>
                    <a:pt x="1431" y="1"/>
                  </a:cubicBezTo>
                  <a:close/>
                </a:path>
              </a:pathLst>
            </a:custGeom>
            <a:solidFill>
              <a:srgbClr val="F8A5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7723280" y="1658754"/>
              <a:ext cx="51585" cy="350871"/>
            </a:xfrm>
            <a:custGeom>
              <a:avLst/>
              <a:gdLst/>
              <a:ahLst/>
              <a:cxnLst/>
              <a:rect l="l" t="t" r="r" b="b"/>
              <a:pathLst>
                <a:path w="1009" h="6863" extrusionOk="0">
                  <a:moveTo>
                    <a:pt x="0" y="0"/>
                  </a:moveTo>
                  <a:cubicBezTo>
                    <a:pt x="228" y="748"/>
                    <a:pt x="358" y="1496"/>
                    <a:pt x="488" y="2244"/>
                  </a:cubicBezTo>
                  <a:cubicBezTo>
                    <a:pt x="586" y="2765"/>
                    <a:pt x="683" y="3317"/>
                    <a:pt x="716" y="3870"/>
                  </a:cubicBezTo>
                  <a:cubicBezTo>
                    <a:pt x="846" y="4846"/>
                    <a:pt x="911" y="5854"/>
                    <a:pt x="683" y="6862"/>
                  </a:cubicBezTo>
                  <a:cubicBezTo>
                    <a:pt x="943" y="6830"/>
                    <a:pt x="943" y="6634"/>
                    <a:pt x="976" y="5789"/>
                  </a:cubicBezTo>
                  <a:cubicBezTo>
                    <a:pt x="1008" y="3805"/>
                    <a:pt x="618" y="1822"/>
                    <a:pt x="163" y="0"/>
                  </a:cubicBezTo>
                  <a:close/>
                </a:path>
              </a:pathLst>
            </a:custGeom>
            <a:solidFill>
              <a:srgbClr val="425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p:nvPr/>
          </p:nvSpPr>
          <p:spPr>
            <a:xfrm>
              <a:off x="7719957" y="1307935"/>
              <a:ext cx="1907014" cy="760996"/>
            </a:xfrm>
            <a:custGeom>
              <a:avLst/>
              <a:gdLst/>
              <a:ahLst/>
              <a:cxnLst/>
              <a:rect l="l" t="t" r="r" b="b"/>
              <a:pathLst>
                <a:path w="37301" h="14885" extrusionOk="0">
                  <a:moveTo>
                    <a:pt x="33463" y="1"/>
                  </a:moveTo>
                  <a:lnTo>
                    <a:pt x="11642" y="4228"/>
                  </a:lnTo>
                  <a:lnTo>
                    <a:pt x="11642" y="4261"/>
                  </a:lnTo>
                  <a:cubicBezTo>
                    <a:pt x="11252" y="4326"/>
                    <a:pt x="10862" y="4391"/>
                    <a:pt x="10472" y="4456"/>
                  </a:cubicBezTo>
                  <a:cubicBezTo>
                    <a:pt x="9919" y="4554"/>
                    <a:pt x="9333" y="4684"/>
                    <a:pt x="8748" y="4781"/>
                  </a:cubicBezTo>
                  <a:cubicBezTo>
                    <a:pt x="8163" y="4911"/>
                    <a:pt x="7545" y="5009"/>
                    <a:pt x="6927" y="5139"/>
                  </a:cubicBezTo>
                  <a:cubicBezTo>
                    <a:pt x="6504" y="5204"/>
                    <a:pt x="6049" y="5302"/>
                    <a:pt x="5626" y="5399"/>
                  </a:cubicBezTo>
                  <a:cubicBezTo>
                    <a:pt x="5073" y="5497"/>
                    <a:pt x="4488" y="5627"/>
                    <a:pt x="3935" y="5757"/>
                  </a:cubicBezTo>
                  <a:cubicBezTo>
                    <a:pt x="3350" y="5854"/>
                    <a:pt x="2765" y="5952"/>
                    <a:pt x="2212" y="6082"/>
                  </a:cubicBezTo>
                  <a:cubicBezTo>
                    <a:pt x="1594" y="6180"/>
                    <a:pt x="976" y="6342"/>
                    <a:pt x="391" y="6440"/>
                  </a:cubicBezTo>
                  <a:cubicBezTo>
                    <a:pt x="0" y="6505"/>
                    <a:pt x="0" y="6505"/>
                    <a:pt x="65" y="6830"/>
                  </a:cubicBezTo>
                  <a:cubicBezTo>
                    <a:pt x="65" y="6862"/>
                    <a:pt x="65" y="6862"/>
                    <a:pt x="65" y="6862"/>
                  </a:cubicBezTo>
                  <a:lnTo>
                    <a:pt x="228" y="6862"/>
                  </a:lnTo>
                  <a:cubicBezTo>
                    <a:pt x="683" y="8684"/>
                    <a:pt x="1073" y="10667"/>
                    <a:pt x="1041" y="12651"/>
                  </a:cubicBezTo>
                  <a:cubicBezTo>
                    <a:pt x="1008" y="13464"/>
                    <a:pt x="1008" y="13692"/>
                    <a:pt x="748" y="13724"/>
                  </a:cubicBezTo>
                  <a:cubicBezTo>
                    <a:pt x="683" y="14114"/>
                    <a:pt x="618" y="14505"/>
                    <a:pt x="488" y="14862"/>
                  </a:cubicBezTo>
                  <a:cubicBezTo>
                    <a:pt x="582" y="14878"/>
                    <a:pt x="678" y="14884"/>
                    <a:pt x="775" y="14884"/>
                  </a:cubicBezTo>
                  <a:cubicBezTo>
                    <a:pt x="1082" y="14884"/>
                    <a:pt x="1403" y="14822"/>
                    <a:pt x="1724" y="14797"/>
                  </a:cubicBezTo>
                  <a:cubicBezTo>
                    <a:pt x="1919" y="14797"/>
                    <a:pt x="4195" y="14635"/>
                    <a:pt x="4878" y="14570"/>
                  </a:cubicBezTo>
                  <a:cubicBezTo>
                    <a:pt x="5529" y="14505"/>
                    <a:pt x="10244" y="14147"/>
                    <a:pt x="10992" y="14082"/>
                  </a:cubicBezTo>
                  <a:cubicBezTo>
                    <a:pt x="11740" y="14049"/>
                    <a:pt x="12488" y="13952"/>
                    <a:pt x="13236" y="13919"/>
                  </a:cubicBezTo>
                  <a:cubicBezTo>
                    <a:pt x="13333" y="13887"/>
                    <a:pt x="13431" y="13887"/>
                    <a:pt x="13529" y="13887"/>
                  </a:cubicBezTo>
                  <a:cubicBezTo>
                    <a:pt x="14211" y="13854"/>
                    <a:pt x="14862" y="13757"/>
                    <a:pt x="15545" y="13724"/>
                  </a:cubicBezTo>
                  <a:cubicBezTo>
                    <a:pt x="16195" y="13692"/>
                    <a:pt x="16878" y="13659"/>
                    <a:pt x="17528" y="13594"/>
                  </a:cubicBezTo>
                  <a:cubicBezTo>
                    <a:pt x="18211" y="13529"/>
                    <a:pt x="18894" y="13529"/>
                    <a:pt x="19577" y="13431"/>
                  </a:cubicBezTo>
                  <a:cubicBezTo>
                    <a:pt x="19599" y="13421"/>
                    <a:pt x="19621" y="13417"/>
                    <a:pt x="19642" y="13417"/>
                  </a:cubicBezTo>
                  <a:cubicBezTo>
                    <a:pt x="19686" y="13417"/>
                    <a:pt x="19729" y="13431"/>
                    <a:pt x="19772" y="13431"/>
                  </a:cubicBezTo>
                  <a:lnTo>
                    <a:pt x="19870" y="13431"/>
                  </a:lnTo>
                  <a:cubicBezTo>
                    <a:pt x="25691" y="12944"/>
                    <a:pt x="31512" y="12456"/>
                    <a:pt x="37300" y="11968"/>
                  </a:cubicBezTo>
                  <a:cubicBezTo>
                    <a:pt x="36032" y="7968"/>
                    <a:pt x="34731" y="4001"/>
                    <a:pt x="334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5208CFB-E796-41CF-8952-5DBEC86D31ED}"/>
              </a:ext>
            </a:extLst>
          </p:cNvPr>
          <p:cNvSpPr txBox="1"/>
          <p:nvPr/>
        </p:nvSpPr>
        <p:spPr>
          <a:xfrm>
            <a:off x="644891" y="3065471"/>
            <a:ext cx="3557489" cy="1384995"/>
          </a:xfrm>
          <a:prstGeom prst="rect">
            <a:avLst/>
          </a:prstGeom>
          <a:solidFill>
            <a:schemeClr val="tx2"/>
          </a:solidFill>
        </p:spPr>
        <p:txBody>
          <a:bodyPr wrap="square" rtlCol="0" anchor="ctr">
            <a:spAutoFit/>
          </a:bodyPr>
          <a:lstStyle/>
          <a:p>
            <a:r>
              <a:rPr lang="en-IN" dirty="0">
                <a:latin typeface="Fira Sans Extra Condensed SemiBold" panose="020B0604020202020204" charset="0"/>
              </a:rPr>
              <a:t>Presented By:</a:t>
            </a:r>
          </a:p>
          <a:p>
            <a:pPr marL="285750" indent="-285750">
              <a:buFont typeface="Wingdings" panose="05000000000000000000" pitchFamily="2" charset="2"/>
              <a:buChar char="§"/>
            </a:pPr>
            <a:endParaRPr lang="en-IN" dirty="0">
              <a:latin typeface="Fira Sans Extra Condensed SemiBold" panose="020B0604020202020204" charset="0"/>
            </a:endParaRPr>
          </a:p>
          <a:p>
            <a:pPr marL="285750" indent="-285750">
              <a:buFont typeface="Wingdings" panose="05000000000000000000" pitchFamily="2" charset="2"/>
              <a:buChar char="§"/>
            </a:pPr>
            <a:r>
              <a:rPr lang="en-IN" dirty="0">
                <a:latin typeface="Fira Sans Extra Condensed SemiBold" panose="020B0604020202020204" charset="0"/>
              </a:rPr>
              <a:t>Ketki Jain (CS21039)</a:t>
            </a:r>
          </a:p>
          <a:p>
            <a:pPr marL="285750" indent="-285750">
              <a:buFont typeface="Wingdings" panose="05000000000000000000" pitchFamily="2" charset="2"/>
              <a:buChar char="§"/>
            </a:pPr>
            <a:r>
              <a:rPr lang="en-IN">
                <a:latin typeface="Fira Sans Extra Condensed SemiBold" panose="020B0604020202020204" charset="0"/>
              </a:rPr>
              <a:t>Nilay </a:t>
            </a:r>
            <a:r>
              <a:rPr lang="en-IN" dirty="0" err="1">
                <a:latin typeface="Fira Sans Extra Condensed SemiBold" panose="020B0604020202020204" charset="0"/>
              </a:rPr>
              <a:t>Manekar</a:t>
            </a:r>
            <a:r>
              <a:rPr lang="en-IN" dirty="0">
                <a:latin typeface="Fira Sans Extra Condensed SemiBold" panose="020B0604020202020204" charset="0"/>
              </a:rPr>
              <a:t> (CS21051)</a:t>
            </a:r>
          </a:p>
          <a:p>
            <a:pPr marL="285750" indent="-285750">
              <a:buFont typeface="Wingdings" panose="05000000000000000000" pitchFamily="2" charset="2"/>
              <a:buChar char="§"/>
            </a:pPr>
            <a:r>
              <a:rPr lang="en-IN" dirty="0">
                <a:latin typeface="Fira Sans Extra Condensed SemiBold" panose="020B0604020202020204" charset="0"/>
              </a:rPr>
              <a:t>Divya </a:t>
            </a:r>
            <a:r>
              <a:rPr lang="en-IN" dirty="0" err="1">
                <a:latin typeface="Fira Sans Extra Condensed SemiBold" panose="020B0604020202020204" charset="0"/>
              </a:rPr>
              <a:t>Shivhare</a:t>
            </a:r>
            <a:r>
              <a:rPr lang="en-IN" dirty="0">
                <a:latin typeface="Fira Sans Extra Condensed SemiBold" panose="020B0604020202020204" charset="0"/>
              </a:rPr>
              <a:t> (CS21061)</a:t>
            </a:r>
          </a:p>
          <a:p>
            <a:endParaRPr lang="en-IN"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3" name="Picture 2">
            <a:extLst>
              <a:ext uri="{FF2B5EF4-FFF2-40B4-BE49-F238E27FC236}">
                <a16:creationId xmlns:a16="http://schemas.microsoft.com/office/drawing/2014/main" id="{0C7EE1E1-891F-24CA-5BF5-B2F384E963DF}"/>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035374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3" name="Picture 2">
            <a:extLst>
              <a:ext uri="{FF2B5EF4-FFF2-40B4-BE49-F238E27FC236}">
                <a16:creationId xmlns:a16="http://schemas.microsoft.com/office/drawing/2014/main" id="{61F73933-F12D-6DA4-6B47-269127C15CED}"/>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1168613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4" name="Picture 3">
            <a:extLst>
              <a:ext uri="{FF2B5EF4-FFF2-40B4-BE49-F238E27FC236}">
                <a16:creationId xmlns:a16="http://schemas.microsoft.com/office/drawing/2014/main" id="{B68A35AF-B5D0-CF04-4C5E-DA18588CC5CD}"/>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861191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5" name="Picture 4">
            <a:extLst>
              <a:ext uri="{FF2B5EF4-FFF2-40B4-BE49-F238E27FC236}">
                <a16:creationId xmlns:a16="http://schemas.microsoft.com/office/drawing/2014/main" id="{9E58F277-FD52-8A2A-64A2-51A7051C43A2}"/>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8471683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3" name="Picture 2">
            <a:extLst>
              <a:ext uri="{FF2B5EF4-FFF2-40B4-BE49-F238E27FC236}">
                <a16:creationId xmlns:a16="http://schemas.microsoft.com/office/drawing/2014/main" id="{9E5B7316-E81D-FA25-7293-3235733E9117}"/>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2365742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3" name="Picture 2">
            <a:extLst>
              <a:ext uri="{FF2B5EF4-FFF2-40B4-BE49-F238E27FC236}">
                <a16:creationId xmlns:a16="http://schemas.microsoft.com/office/drawing/2014/main" id="{F9269D74-A7E7-4B2D-2D7E-40D185CF569B}"/>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8982706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3" name="Picture 2">
            <a:extLst>
              <a:ext uri="{FF2B5EF4-FFF2-40B4-BE49-F238E27FC236}">
                <a16:creationId xmlns:a16="http://schemas.microsoft.com/office/drawing/2014/main" id="{B6397E29-2B56-505E-7D5F-B1AF68B3A6A0}"/>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8774946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3" name="Picture 2">
            <a:extLst>
              <a:ext uri="{FF2B5EF4-FFF2-40B4-BE49-F238E27FC236}">
                <a16:creationId xmlns:a16="http://schemas.microsoft.com/office/drawing/2014/main" id="{6C3A0499-22C1-F21D-9AB4-31806EEA38B2}"/>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782783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3" name="Picture 2">
            <a:extLst>
              <a:ext uri="{FF2B5EF4-FFF2-40B4-BE49-F238E27FC236}">
                <a16:creationId xmlns:a16="http://schemas.microsoft.com/office/drawing/2014/main" id="{55D7907A-2E25-513A-F108-1A27283D84D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578762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3" name="Picture 2">
            <a:extLst>
              <a:ext uri="{FF2B5EF4-FFF2-40B4-BE49-F238E27FC236}">
                <a16:creationId xmlns:a16="http://schemas.microsoft.com/office/drawing/2014/main" id="{C7172527-96AB-0B00-0542-5BEA9B47626F}"/>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037038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35"/>
          <p:cNvSpPr txBox="1">
            <a:spLocks noGrp="1"/>
          </p:cNvSpPr>
          <p:nvPr>
            <p:ph type="title"/>
          </p:nvPr>
        </p:nvSpPr>
        <p:spPr>
          <a:xfrm>
            <a:off x="434766" y="319016"/>
            <a:ext cx="82296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Election booth system </a:t>
            </a:r>
          </a:p>
        </p:txBody>
      </p:sp>
      <p:grpSp>
        <p:nvGrpSpPr>
          <p:cNvPr id="2121" name="Google Shape;2121;p35"/>
          <p:cNvGrpSpPr/>
          <p:nvPr/>
        </p:nvGrpSpPr>
        <p:grpSpPr>
          <a:xfrm>
            <a:off x="685704" y="1168198"/>
            <a:ext cx="2661993" cy="3279217"/>
            <a:chOff x="679944" y="1457325"/>
            <a:chExt cx="2661993" cy="3279217"/>
          </a:xfrm>
        </p:grpSpPr>
        <p:sp>
          <p:nvSpPr>
            <p:cNvPr id="2122" name="Google Shape;2122;p35"/>
            <p:cNvSpPr/>
            <p:nvPr/>
          </p:nvSpPr>
          <p:spPr>
            <a:xfrm>
              <a:off x="679944" y="1457325"/>
              <a:ext cx="1584907" cy="3279217"/>
            </a:xfrm>
            <a:custGeom>
              <a:avLst/>
              <a:gdLst/>
              <a:ahLst/>
              <a:cxnLst/>
              <a:rect l="l" t="t" r="r" b="b"/>
              <a:pathLst>
                <a:path w="45691" h="94536" extrusionOk="0">
                  <a:moveTo>
                    <a:pt x="5138" y="1"/>
                  </a:moveTo>
                  <a:lnTo>
                    <a:pt x="40520" y="1"/>
                  </a:lnTo>
                  <a:cubicBezTo>
                    <a:pt x="43349" y="1"/>
                    <a:pt x="45690" y="2310"/>
                    <a:pt x="45690" y="5171"/>
                  </a:cubicBezTo>
                  <a:lnTo>
                    <a:pt x="45690" y="89364"/>
                  </a:lnTo>
                  <a:cubicBezTo>
                    <a:pt x="45690" y="92194"/>
                    <a:pt x="43349" y="94535"/>
                    <a:pt x="40520" y="94535"/>
                  </a:cubicBezTo>
                  <a:lnTo>
                    <a:pt x="5138" y="94535"/>
                  </a:lnTo>
                  <a:cubicBezTo>
                    <a:pt x="2309" y="94535"/>
                    <a:pt x="0" y="92194"/>
                    <a:pt x="0" y="89364"/>
                  </a:cubicBezTo>
                  <a:lnTo>
                    <a:pt x="0" y="5171"/>
                  </a:lnTo>
                  <a:cubicBezTo>
                    <a:pt x="0" y="2310"/>
                    <a:pt x="2309" y="1"/>
                    <a:pt x="51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5"/>
            <p:cNvSpPr/>
            <p:nvPr/>
          </p:nvSpPr>
          <p:spPr>
            <a:xfrm>
              <a:off x="796115" y="1901787"/>
              <a:ext cx="1351425" cy="2390316"/>
            </a:xfrm>
            <a:custGeom>
              <a:avLst/>
              <a:gdLst/>
              <a:ahLst/>
              <a:cxnLst/>
              <a:rect l="l" t="t" r="r" b="b"/>
              <a:pathLst>
                <a:path w="38960" h="68910" extrusionOk="0">
                  <a:moveTo>
                    <a:pt x="944" y="0"/>
                  </a:moveTo>
                  <a:lnTo>
                    <a:pt x="38016" y="0"/>
                  </a:lnTo>
                  <a:cubicBezTo>
                    <a:pt x="38536" y="0"/>
                    <a:pt x="38959" y="423"/>
                    <a:pt x="38959" y="944"/>
                  </a:cubicBezTo>
                  <a:lnTo>
                    <a:pt x="38959" y="67966"/>
                  </a:lnTo>
                  <a:cubicBezTo>
                    <a:pt x="38959" y="68487"/>
                    <a:pt x="38536" y="68909"/>
                    <a:pt x="38016" y="68909"/>
                  </a:cubicBezTo>
                  <a:lnTo>
                    <a:pt x="944" y="68909"/>
                  </a:lnTo>
                  <a:cubicBezTo>
                    <a:pt x="423" y="68909"/>
                    <a:pt x="1" y="68487"/>
                    <a:pt x="1" y="67966"/>
                  </a:cubicBezTo>
                  <a:lnTo>
                    <a:pt x="1" y="944"/>
                  </a:lnTo>
                  <a:cubicBezTo>
                    <a:pt x="1" y="423"/>
                    <a:pt x="423" y="0"/>
                    <a:pt x="9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5"/>
            <p:cNvSpPr/>
            <p:nvPr/>
          </p:nvSpPr>
          <p:spPr>
            <a:xfrm>
              <a:off x="1328547" y="4374478"/>
              <a:ext cx="287698" cy="286553"/>
            </a:xfrm>
            <a:custGeom>
              <a:avLst/>
              <a:gdLst/>
              <a:ahLst/>
              <a:cxnLst/>
              <a:rect l="l" t="t" r="r" b="b"/>
              <a:pathLst>
                <a:path w="8294" h="8261" extrusionOk="0">
                  <a:moveTo>
                    <a:pt x="4131" y="0"/>
                  </a:moveTo>
                  <a:cubicBezTo>
                    <a:pt x="6440" y="0"/>
                    <a:pt x="8293" y="1854"/>
                    <a:pt x="8293" y="4130"/>
                  </a:cubicBezTo>
                  <a:cubicBezTo>
                    <a:pt x="8293" y="6407"/>
                    <a:pt x="6440" y="8260"/>
                    <a:pt x="4131" y="8260"/>
                  </a:cubicBezTo>
                  <a:cubicBezTo>
                    <a:pt x="1855" y="8260"/>
                    <a:pt x="1" y="6407"/>
                    <a:pt x="1" y="4130"/>
                  </a:cubicBezTo>
                  <a:cubicBezTo>
                    <a:pt x="1" y="1854"/>
                    <a:pt x="1855" y="0"/>
                    <a:pt x="41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5"/>
            <p:cNvSpPr/>
            <p:nvPr/>
          </p:nvSpPr>
          <p:spPr>
            <a:xfrm>
              <a:off x="1282307" y="1725813"/>
              <a:ext cx="379065" cy="32745"/>
            </a:xfrm>
            <a:custGeom>
              <a:avLst/>
              <a:gdLst/>
              <a:ahLst/>
              <a:cxnLst/>
              <a:rect l="l" t="t" r="r" b="b"/>
              <a:pathLst>
                <a:path w="10928" h="944" extrusionOk="0">
                  <a:moveTo>
                    <a:pt x="2895" y="943"/>
                  </a:moveTo>
                  <a:cubicBezTo>
                    <a:pt x="2667" y="943"/>
                    <a:pt x="2440" y="716"/>
                    <a:pt x="2440" y="456"/>
                  </a:cubicBezTo>
                  <a:cubicBezTo>
                    <a:pt x="2440" y="228"/>
                    <a:pt x="2667" y="0"/>
                    <a:pt x="2895" y="0"/>
                  </a:cubicBezTo>
                  <a:lnTo>
                    <a:pt x="10472" y="0"/>
                  </a:lnTo>
                  <a:cubicBezTo>
                    <a:pt x="10732" y="0"/>
                    <a:pt x="10927" y="228"/>
                    <a:pt x="10927" y="456"/>
                  </a:cubicBezTo>
                  <a:cubicBezTo>
                    <a:pt x="10927" y="716"/>
                    <a:pt x="10732" y="943"/>
                    <a:pt x="10472" y="943"/>
                  </a:cubicBezTo>
                  <a:close/>
                  <a:moveTo>
                    <a:pt x="488" y="943"/>
                  </a:moveTo>
                  <a:cubicBezTo>
                    <a:pt x="228" y="943"/>
                    <a:pt x="1" y="716"/>
                    <a:pt x="1" y="456"/>
                  </a:cubicBezTo>
                  <a:cubicBezTo>
                    <a:pt x="1" y="228"/>
                    <a:pt x="228" y="0"/>
                    <a:pt x="488" y="0"/>
                  </a:cubicBezTo>
                  <a:lnTo>
                    <a:pt x="1041" y="0"/>
                  </a:lnTo>
                  <a:cubicBezTo>
                    <a:pt x="1301" y="0"/>
                    <a:pt x="1497" y="228"/>
                    <a:pt x="1497" y="456"/>
                  </a:cubicBezTo>
                  <a:cubicBezTo>
                    <a:pt x="1497" y="716"/>
                    <a:pt x="1301" y="943"/>
                    <a:pt x="1041" y="9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5"/>
            <p:cNvSpPr/>
            <p:nvPr/>
          </p:nvSpPr>
          <p:spPr>
            <a:xfrm>
              <a:off x="987907" y="3100895"/>
              <a:ext cx="968995" cy="822371"/>
            </a:xfrm>
            <a:custGeom>
              <a:avLst/>
              <a:gdLst/>
              <a:ahLst/>
              <a:cxnLst/>
              <a:rect l="l" t="t" r="r" b="b"/>
              <a:pathLst>
                <a:path w="27935" h="23708" extrusionOk="0">
                  <a:moveTo>
                    <a:pt x="943" y="1"/>
                  </a:moveTo>
                  <a:cubicBezTo>
                    <a:pt x="423" y="1"/>
                    <a:pt x="0" y="456"/>
                    <a:pt x="0" y="976"/>
                  </a:cubicBezTo>
                  <a:lnTo>
                    <a:pt x="0" y="22764"/>
                  </a:lnTo>
                  <a:cubicBezTo>
                    <a:pt x="0" y="23285"/>
                    <a:pt x="423" y="23707"/>
                    <a:pt x="943" y="23707"/>
                  </a:cubicBezTo>
                  <a:lnTo>
                    <a:pt x="26959" y="23707"/>
                  </a:lnTo>
                  <a:cubicBezTo>
                    <a:pt x="27479" y="23707"/>
                    <a:pt x="27934" y="23285"/>
                    <a:pt x="27934" y="22764"/>
                  </a:cubicBezTo>
                  <a:lnTo>
                    <a:pt x="27934" y="976"/>
                  </a:lnTo>
                  <a:cubicBezTo>
                    <a:pt x="27934" y="423"/>
                    <a:pt x="27479" y="1"/>
                    <a:pt x="269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5"/>
            <p:cNvSpPr/>
            <p:nvPr/>
          </p:nvSpPr>
          <p:spPr>
            <a:xfrm>
              <a:off x="1052185" y="3598361"/>
              <a:ext cx="839299" cy="66600"/>
            </a:xfrm>
            <a:custGeom>
              <a:avLst/>
              <a:gdLst/>
              <a:ahLst/>
              <a:cxnLst/>
              <a:rect l="l" t="t" r="r" b="b"/>
              <a:pathLst>
                <a:path w="24196" h="1920" extrusionOk="0">
                  <a:moveTo>
                    <a:pt x="1" y="1"/>
                  </a:moveTo>
                  <a:lnTo>
                    <a:pt x="1" y="1920"/>
                  </a:lnTo>
                  <a:lnTo>
                    <a:pt x="24195" y="1920"/>
                  </a:lnTo>
                  <a:lnTo>
                    <a:pt x="241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5"/>
            <p:cNvSpPr/>
            <p:nvPr/>
          </p:nvSpPr>
          <p:spPr>
            <a:xfrm>
              <a:off x="1052185" y="3598361"/>
              <a:ext cx="687021" cy="66600"/>
            </a:xfrm>
            <a:custGeom>
              <a:avLst/>
              <a:gdLst/>
              <a:ahLst/>
              <a:cxnLst/>
              <a:rect l="l" t="t" r="r" b="b"/>
              <a:pathLst>
                <a:path w="19806" h="1920" extrusionOk="0">
                  <a:moveTo>
                    <a:pt x="1" y="1"/>
                  </a:moveTo>
                  <a:lnTo>
                    <a:pt x="1" y="1920"/>
                  </a:lnTo>
                  <a:lnTo>
                    <a:pt x="19805" y="1920"/>
                  </a:lnTo>
                  <a:lnTo>
                    <a:pt x="1980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5"/>
            <p:cNvSpPr/>
            <p:nvPr/>
          </p:nvSpPr>
          <p:spPr>
            <a:xfrm>
              <a:off x="1052185" y="3688620"/>
              <a:ext cx="839299" cy="67710"/>
            </a:xfrm>
            <a:custGeom>
              <a:avLst/>
              <a:gdLst/>
              <a:ahLst/>
              <a:cxnLst/>
              <a:rect l="l" t="t" r="r" b="b"/>
              <a:pathLst>
                <a:path w="24196" h="1952" extrusionOk="0">
                  <a:moveTo>
                    <a:pt x="1" y="0"/>
                  </a:moveTo>
                  <a:lnTo>
                    <a:pt x="1" y="1952"/>
                  </a:lnTo>
                  <a:lnTo>
                    <a:pt x="24195" y="1952"/>
                  </a:lnTo>
                  <a:lnTo>
                    <a:pt x="241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5"/>
            <p:cNvSpPr/>
            <p:nvPr/>
          </p:nvSpPr>
          <p:spPr>
            <a:xfrm>
              <a:off x="1052185" y="3688620"/>
              <a:ext cx="506507" cy="67710"/>
            </a:xfrm>
            <a:custGeom>
              <a:avLst/>
              <a:gdLst/>
              <a:ahLst/>
              <a:cxnLst/>
              <a:rect l="l" t="t" r="r" b="b"/>
              <a:pathLst>
                <a:path w="14602" h="1952" extrusionOk="0">
                  <a:moveTo>
                    <a:pt x="1" y="0"/>
                  </a:moveTo>
                  <a:lnTo>
                    <a:pt x="1" y="1952"/>
                  </a:lnTo>
                  <a:lnTo>
                    <a:pt x="14602" y="1952"/>
                  </a:lnTo>
                  <a:lnTo>
                    <a:pt x="1460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5"/>
            <p:cNvSpPr/>
            <p:nvPr/>
          </p:nvSpPr>
          <p:spPr>
            <a:xfrm>
              <a:off x="1053329" y="3778844"/>
              <a:ext cx="838154" cy="67745"/>
            </a:xfrm>
            <a:custGeom>
              <a:avLst/>
              <a:gdLst/>
              <a:ahLst/>
              <a:cxnLst/>
              <a:rect l="l" t="t" r="r" b="b"/>
              <a:pathLst>
                <a:path w="24163" h="1953" extrusionOk="0">
                  <a:moveTo>
                    <a:pt x="0" y="1"/>
                  </a:moveTo>
                  <a:lnTo>
                    <a:pt x="0" y="1952"/>
                  </a:lnTo>
                  <a:lnTo>
                    <a:pt x="24162" y="1952"/>
                  </a:lnTo>
                  <a:lnTo>
                    <a:pt x="24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5"/>
            <p:cNvSpPr/>
            <p:nvPr/>
          </p:nvSpPr>
          <p:spPr>
            <a:xfrm>
              <a:off x="1521449" y="3778844"/>
              <a:ext cx="370046" cy="67745"/>
            </a:xfrm>
            <a:custGeom>
              <a:avLst/>
              <a:gdLst/>
              <a:ahLst/>
              <a:cxnLst/>
              <a:rect l="l" t="t" r="r" b="b"/>
              <a:pathLst>
                <a:path w="10668" h="1953" extrusionOk="0">
                  <a:moveTo>
                    <a:pt x="1" y="1"/>
                  </a:moveTo>
                  <a:lnTo>
                    <a:pt x="1" y="1952"/>
                  </a:lnTo>
                  <a:lnTo>
                    <a:pt x="10667" y="1952"/>
                  </a:lnTo>
                  <a:lnTo>
                    <a:pt x="106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5"/>
            <p:cNvSpPr/>
            <p:nvPr/>
          </p:nvSpPr>
          <p:spPr>
            <a:xfrm>
              <a:off x="987907" y="2227788"/>
              <a:ext cx="968995" cy="822371"/>
            </a:xfrm>
            <a:custGeom>
              <a:avLst/>
              <a:gdLst/>
              <a:ahLst/>
              <a:cxnLst/>
              <a:rect l="l" t="t" r="r" b="b"/>
              <a:pathLst>
                <a:path w="27935" h="23708" extrusionOk="0">
                  <a:moveTo>
                    <a:pt x="943" y="1"/>
                  </a:moveTo>
                  <a:cubicBezTo>
                    <a:pt x="423" y="1"/>
                    <a:pt x="0" y="423"/>
                    <a:pt x="0" y="976"/>
                  </a:cubicBezTo>
                  <a:lnTo>
                    <a:pt x="0" y="22732"/>
                  </a:lnTo>
                  <a:cubicBezTo>
                    <a:pt x="0" y="23285"/>
                    <a:pt x="423" y="23707"/>
                    <a:pt x="943" y="23707"/>
                  </a:cubicBezTo>
                  <a:lnTo>
                    <a:pt x="26959" y="23707"/>
                  </a:lnTo>
                  <a:cubicBezTo>
                    <a:pt x="27479" y="23707"/>
                    <a:pt x="27934" y="23285"/>
                    <a:pt x="27934" y="22732"/>
                  </a:cubicBezTo>
                  <a:lnTo>
                    <a:pt x="27934" y="976"/>
                  </a:lnTo>
                  <a:cubicBezTo>
                    <a:pt x="27934" y="423"/>
                    <a:pt x="27479" y="1"/>
                    <a:pt x="269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5"/>
            <p:cNvSpPr/>
            <p:nvPr/>
          </p:nvSpPr>
          <p:spPr>
            <a:xfrm>
              <a:off x="1286817" y="3155460"/>
              <a:ext cx="406121" cy="388361"/>
            </a:xfrm>
            <a:custGeom>
              <a:avLst/>
              <a:gdLst/>
              <a:ahLst/>
              <a:cxnLst/>
              <a:rect l="l" t="t" r="r" b="b"/>
              <a:pathLst>
                <a:path w="11708" h="11196" extrusionOk="0">
                  <a:moveTo>
                    <a:pt x="5829" y="1"/>
                  </a:moveTo>
                  <a:cubicBezTo>
                    <a:pt x="2945" y="1"/>
                    <a:pt x="507" y="2199"/>
                    <a:pt x="261" y="5127"/>
                  </a:cubicBezTo>
                  <a:cubicBezTo>
                    <a:pt x="1" y="8216"/>
                    <a:pt x="2310" y="10915"/>
                    <a:pt x="5399" y="11175"/>
                  </a:cubicBezTo>
                  <a:cubicBezTo>
                    <a:pt x="5560" y="11189"/>
                    <a:pt x="5720" y="11196"/>
                    <a:pt x="5879" y="11196"/>
                  </a:cubicBezTo>
                  <a:cubicBezTo>
                    <a:pt x="8764" y="11196"/>
                    <a:pt x="11201" y="8998"/>
                    <a:pt x="11448" y="6070"/>
                  </a:cubicBezTo>
                  <a:cubicBezTo>
                    <a:pt x="11708" y="2980"/>
                    <a:pt x="9399" y="281"/>
                    <a:pt x="6310" y="21"/>
                  </a:cubicBezTo>
                  <a:cubicBezTo>
                    <a:pt x="6148" y="8"/>
                    <a:pt x="5988" y="1"/>
                    <a:pt x="58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5"/>
            <p:cNvSpPr/>
            <p:nvPr/>
          </p:nvSpPr>
          <p:spPr>
            <a:xfrm>
              <a:off x="1357061" y="3368550"/>
              <a:ext cx="315587" cy="136218"/>
            </a:xfrm>
            <a:custGeom>
              <a:avLst/>
              <a:gdLst/>
              <a:ahLst/>
              <a:cxnLst/>
              <a:rect l="l" t="t" r="r" b="b"/>
              <a:pathLst>
                <a:path w="9098" h="3927" extrusionOk="0">
                  <a:moveTo>
                    <a:pt x="4421" y="0"/>
                  </a:moveTo>
                  <a:cubicBezTo>
                    <a:pt x="463" y="0"/>
                    <a:pt x="1" y="3927"/>
                    <a:pt x="4154" y="3927"/>
                  </a:cubicBezTo>
                  <a:cubicBezTo>
                    <a:pt x="9097" y="3927"/>
                    <a:pt x="7049" y="480"/>
                    <a:pt x="7049" y="480"/>
                  </a:cubicBezTo>
                  <a:cubicBezTo>
                    <a:pt x="6052" y="142"/>
                    <a:pt x="5173" y="0"/>
                    <a:pt x="44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5"/>
            <p:cNvSpPr/>
            <p:nvPr/>
          </p:nvSpPr>
          <p:spPr>
            <a:xfrm>
              <a:off x="1292471" y="3186436"/>
              <a:ext cx="365780" cy="254121"/>
            </a:xfrm>
            <a:custGeom>
              <a:avLst/>
              <a:gdLst/>
              <a:ahLst/>
              <a:cxnLst/>
              <a:rect l="l" t="t" r="r" b="b"/>
              <a:pathLst>
                <a:path w="10545" h="7326" extrusionOk="0">
                  <a:moveTo>
                    <a:pt x="5476" y="0"/>
                  </a:moveTo>
                  <a:cubicBezTo>
                    <a:pt x="5364" y="0"/>
                    <a:pt x="5301" y="6"/>
                    <a:pt x="5301" y="6"/>
                  </a:cubicBezTo>
                  <a:cubicBezTo>
                    <a:pt x="0" y="429"/>
                    <a:pt x="2862" y="6933"/>
                    <a:pt x="5529" y="7291"/>
                  </a:cubicBezTo>
                  <a:cubicBezTo>
                    <a:pt x="5723" y="7314"/>
                    <a:pt x="5916" y="7326"/>
                    <a:pt x="6107" y="7326"/>
                  </a:cubicBezTo>
                  <a:cubicBezTo>
                    <a:pt x="8531" y="7326"/>
                    <a:pt x="10544" y="5449"/>
                    <a:pt x="9398" y="2705"/>
                  </a:cubicBezTo>
                  <a:cubicBezTo>
                    <a:pt x="8320" y="189"/>
                    <a:pt x="6112" y="0"/>
                    <a:pt x="54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5"/>
            <p:cNvSpPr/>
            <p:nvPr/>
          </p:nvSpPr>
          <p:spPr>
            <a:xfrm>
              <a:off x="1419951" y="3397584"/>
              <a:ext cx="113948" cy="214369"/>
            </a:xfrm>
            <a:custGeom>
              <a:avLst/>
              <a:gdLst/>
              <a:ahLst/>
              <a:cxnLst/>
              <a:rect l="l" t="t" r="r" b="b"/>
              <a:pathLst>
                <a:path w="3285" h="6180" extrusionOk="0">
                  <a:moveTo>
                    <a:pt x="0" y="0"/>
                  </a:moveTo>
                  <a:lnTo>
                    <a:pt x="0" y="4553"/>
                  </a:lnTo>
                  <a:lnTo>
                    <a:pt x="1626" y="6179"/>
                  </a:lnTo>
                  <a:lnTo>
                    <a:pt x="3285" y="4553"/>
                  </a:lnTo>
                  <a:lnTo>
                    <a:pt x="3285" y="0"/>
                  </a:lnTo>
                  <a:close/>
                </a:path>
              </a:pathLst>
            </a:custGeom>
            <a:solidFill>
              <a:srgbClr val="FF7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5"/>
            <p:cNvSpPr/>
            <p:nvPr/>
          </p:nvSpPr>
          <p:spPr>
            <a:xfrm>
              <a:off x="1418806" y="3429151"/>
              <a:ext cx="115093" cy="53315"/>
            </a:xfrm>
            <a:custGeom>
              <a:avLst/>
              <a:gdLst/>
              <a:ahLst/>
              <a:cxnLst/>
              <a:rect l="l" t="t" r="r" b="b"/>
              <a:pathLst>
                <a:path w="3318" h="1537" extrusionOk="0">
                  <a:moveTo>
                    <a:pt x="1" y="1"/>
                  </a:moveTo>
                  <a:lnTo>
                    <a:pt x="1" y="1464"/>
                  </a:lnTo>
                  <a:cubicBezTo>
                    <a:pt x="284" y="1515"/>
                    <a:pt x="546" y="1537"/>
                    <a:pt x="790" y="1537"/>
                  </a:cubicBezTo>
                  <a:cubicBezTo>
                    <a:pt x="2586" y="1537"/>
                    <a:pt x="3318" y="326"/>
                    <a:pt x="3318" y="326"/>
                  </a:cubicBezTo>
                  <a:lnTo>
                    <a:pt x="3318" y="1"/>
                  </a:ln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5"/>
            <p:cNvSpPr/>
            <p:nvPr/>
          </p:nvSpPr>
          <p:spPr>
            <a:xfrm>
              <a:off x="1380441" y="3228375"/>
              <a:ext cx="176004" cy="242570"/>
            </a:xfrm>
            <a:custGeom>
              <a:avLst/>
              <a:gdLst/>
              <a:ahLst/>
              <a:cxnLst/>
              <a:rect l="l" t="t" r="r" b="b"/>
              <a:pathLst>
                <a:path w="5074" h="6993" extrusionOk="0">
                  <a:moveTo>
                    <a:pt x="2537" y="0"/>
                  </a:moveTo>
                  <a:cubicBezTo>
                    <a:pt x="1139" y="0"/>
                    <a:pt x="1" y="1139"/>
                    <a:pt x="1" y="2537"/>
                  </a:cubicBezTo>
                  <a:lnTo>
                    <a:pt x="1" y="4456"/>
                  </a:lnTo>
                  <a:cubicBezTo>
                    <a:pt x="1" y="5854"/>
                    <a:pt x="1139" y="6992"/>
                    <a:pt x="2537" y="6992"/>
                  </a:cubicBezTo>
                  <a:cubicBezTo>
                    <a:pt x="3936" y="6992"/>
                    <a:pt x="5074" y="5854"/>
                    <a:pt x="5074" y="4456"/>
                  </a:cubicBezTo>
                  <a:lnTo>
                    <a:pt x="5074" y="2537"/>
                  </a:lnTo>
                  <a:cubicBezTo>
                    <a:pt x="3676" y="2537"/>
                    <a:pt x="2537" y="1399"/>
                    <a:pt x="2537" y="0"/>
                  </a:cubicBezTo>
                  <a:close/>
                </a:path>
              </a:pathLst>
            </a:custGeom>
            <a:solidFill>
              <a:srgbClr val="FF7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5"/>
            <p:cNvSpPr/>
            <p:nvPr/>
          </p:nvSpPr>
          <p:spPr>
            <a:xfrm>
              <a:off x="1522594" y="3334417"/>
              <a:ext cx="67710" cy="67710"/>
            </a:xfrm>
            <a:custGeom>
              <a:avLst/>
              <a:gdLst/>
              <a:ahLst/>
              <a:cxnLst/>
              <a:rect l="l" t="t" r="r" b="b"/>
              <a:pathLst>
                <a:path w="1952" h="1952" extrusionOk="0">
                  <a:moveTo>
                    <a:pt x="976" y="0"/>
                  </a:moveTo>
                  <a:cubicBezTo>
                    <a:pt x="423" y="0"/>
                    <a:pt x="0" y="423"/>
                    <a:pt x="0" y="976"/>
                  </a:cubicBezTo>
                  <a:cubicBezTo>
                    <a:pt x="0" y="1529"/>
                    <a:pt x="423" y="1951"/>
                    <a:pt x="976" y="1951"/>
                  </a:cubicBezTo>
                  <a:cubicBezTo>
                    <a:pt x="1496" y="1951"/>
                    <a:pt x="1951" y="1529"/>
                    <a:pt x="1951" y="976"/>
                  </a:cubicBezTo>
                  <a:cubicBezTo>
                    <a:pt x="1951" y="423"/>
                    <a:pt x="1496" y="0"/>
                    <a:pt x="976" y="0"/>
                  </a:cubicBezTo>
                  <a:close/>
                </a:path>
              </a:pathLst>
            </a:custGeom>
            <a:solidFill>
              <a:srgbClr val="FF7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5"/>
            <p:cNvSpPr/>
            <p:nvPr/>
          </p:nvSpPr>
          <p:spPr>
            <a:xfrm>
              <a:off x="1280053" y="2281694"/>
              <a:ext cx="419649" cy="388847"/>
            </a:xfrm>
            <a:custGeom>
              <a:avLst/>
              <a:gdLst/>
              <a:ahLst/>
              <a:cxnLst/>
              <a:rect l="l" t="t" r="r" b="b"/>
              <a:pathLst>
                <a:path w="12098" h="11210" extrusionOk="0">
                  <a:moveTo>
                    <a:pt x="6008" y="1"/>
                  </a:moveTo>
                  <a:cubicBezTo>
                    <a:pt x="5711" y="1"/>
                    <a:pt x="5409" y="24"/>
                    <a:pt x="5106" y="73"/>
                  </a:cubicBezTo>
                  <a:cubicBezTo>
                    <a:pt x="2049" y="593"/>
                    <a:pt x="1" y="3487"/>
                    <a:pt x="521" y="6544"/>
                  </a:cubicBezTo>
                  <a:cubicBezTo>
                    <a:pt x="987" y="9281"/>
                    <a:pt x="3356" y="11210"/>
                    <a:pt x="6018" y="11210"/>
                  </a:cubicBezTo>
                  <a:cubicBezTo>
                    <a:pt x="6329" y="11210"/>
                    <a:pt x="6643" y="11184"/>
                    <a:pt x="6960" y="11129"/>
                  </a:cubicBezTo>
                  <a:cubicBezTo>
                    <a:pt x="10017" y="10641"/>
                    <a:pt x="12098" y="7747"/>
                    <a:pt x="11578" y="4690"/>
                  </a:cubicBezTo>
                  <a:cubicBezTo>
                    <a:pt x="11109" y="1936"/>
                    <a:pt x="8713" y="1"/>
                    <a:pt x="60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5"/>
            <p:cNvSpPr/>
            <p:nvPr/>
          </p:nvSpPr>
          <p:spPr>
            <a:xfrm>
              <a:off x="1349984" y="2317180"/>
              <a:ext cx="264007" cy="206183"/>
            </a:xfrm>
            <a:custGeom>
              <a:avLst/>
              <a:gdLst/>
              <a:ahLst/>
              <a:cxnLst/>
              <a:rect l="l" t="t" r="r" b="b"/>
              <a:pathLst>
                <a:path w="7611" h="5944" extrusionOk="0">
                  <a:moveTo>
                    <a:pt x="4220" y="0"/>
                  </a:moveTo>
                  <a:cubicBezTo>
                    <a:pt x="3024" y="0"/>
                    <a:pt x="1796" y="515"/>
                    <a:pt x="1237" y="1846"/>
                  </a:cubicBezTo>
                  <a:cubicBezTo>
                    <a:pt x="1" y="4740"/>
                    <a:pt x="1692" y="5944"/>
                    <a:pt x="1692" y="5944"/>
                  </a:cubicBezTo>
                  <a:lnTo>
                    <a:pt x="6635" y="3537"/>
                  </a:lnTo>
                  <a:cubicBezTo>
                    <a:pt x="6635" y="3537"/>
                    <a:pt x="7610" y="3245"/>
                    <a:pt x="7155" y="1586"/>
                  </a:cubicBezTo>
                  <a:cubicBezTo>
                    <a:pt x="6929" y="682"/>
                    <a:pt x="5596" y="0"/>
                    <a:pt x="42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5"/>
            <p:cNvSpPr/>
            <p:nvPr/>
          </p:nvSpPr>
          <p:spPr>
            <a:xfrm>
              <a:off x="1430080" y="2521079"/>
              <a:ext cx="113983" cy="214369"/>
            </a:xfrm>
            <a:custGeom>
              <a:avLst/>
              <a:gdLst/>
              <a:ahLst/>
              <a:cxnLst/>
              <a:rect l="l" t="t" r="r" b="b"/>
              <a:pathLst>
                <a:path w="3286" h="6180" extrusionOk="0">
                  <a:moveTo>
                    <a:pt x="1" y="1"/>
                  </a:moveTo>
                  <a:lnTo>
                    <a:pt x="1" y="4521"/>
                  </a:lnTo>
                  <a:cubicBezTo>
                    <a:pt x="651" y="5171"/>
                    <a:pt x="1009" y="5529"/>
                    <a:pt x="1627" y="6179"/>
                  </a:cubicBezTo>
                  <a:lnTo>
                    <a:pt x="3285" y="4521"/>
                  </a:lnTo>
                  <a:lnTo>
                    <a:pt x="3285" y="1"/>
                  </a:lnTo>
                  <a:close/>
                </a:path>
              </a:pathLst>
            </a:custGeom>
            <a:solidFill>
              <a:srgbClr val="FF7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5"/>
            <p:cNvSpPr/>
            <p:nvPr/>
          </p:nvSpPr>
          <p:spPr>
            <a:xfrm>
              <a:off x="1430080" y="2574117"/>
              <a:ext cx="113983" cy="53662"/>
            </a:xfrm>
            <a:custGeom>
              <a:avLst/>
              <a:gdLst/>
              <a:ahLst/>
              <a:cxnLst/>
              <a:rect l="l" t="t" r="r" b="b"/>
              <a:pathLst>
                <a:path w="3286" h="1547" extrusionOk="0">
                  <a:moveTo>
                    <a:pt x="1" y="0"/>
                  </a:moveTo>
                  <a:lnTo>
                    <a:pt x="1" y="358"/>
                  </a:lnTo>
                  <a:cubicBezTo>
                    <a:pt x="1" y="358"/>
                    <a:pt x="719" y="1547"/>
                    <a:pt x="2458" y="1547"/>
                  </a:cubicBezTo>
                  <a:cubicBezTo>
                    <a:pt x="2712" y="1547"/>
                    <a:pt x="2987" y="1521"/>
                    <a:pt x="3285" y="1463"/>
                  </a:cubicBezTo>
                  <a:lnTo>
                    <a:pt x="3285" y="0"/>
                  </a:ln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5"/>
            <p:cNvSpPr/>
            <p:nvPr/>
          </p:nvSpPr>
          <p:spPr>
            <a:xfrm>
              <a:off x="1407532" y="2374451"/>
              <a:ext cx="176004" cy="242535"/>
            </a:xfrm>
            <a:custGeom>
              <a:avLst/>
              <a:gdLst/>
              <a:ahLst/>
              <a:cxnLst/>
              <a:rect l="l" t="t" r="r" b="b"/>
              <a:pathLst>
                <a:path w="5074" h="6992" extrusionOk="0">
                  <a:moveTo>
                    <a:pt x="2537" y="0"/>
                  </a:moveTo>
                  <a:cubicBezTo>
                    <a:pt x="2537" y="1398"/>
                    <a:pt x="1399" y="2537"/>
                    <a:pt x="0" y="2537"/>
                  </a:cubicBezTo>
                  <a:lnTo>
                    <a:pt x="0" y="4455"/>
                  </a:lnTo>
                  <a:cubicBezTo>
                    <a:pt x="0" y="5854"/>
                    <a:pt x="1139" y="6992"/>
                    <a:pt x="2537" y="6992"/>
                  </a:cubicBezTo>
                  <a:lnTo>
                    <a:pt x="3382" y="6992"/>
                  </a:lnTo>
                  <a:cubicBezTo>
                    <a:pt x="4325" y="6992"/>
                    <a:pt x="5073" y="6211"/>
                    <a:pt x="5073" y="5301"/>
                  </a:cubicBezTo>
                  <a:lnTo>
                    <a:pt x="5073" y="1203"/>
                  </a:lnTo>
                  <a:cubicBezTo>
                    <a:pt x="5073" y="520"/>
                    <a:pt x="4521" y="0"/>
                    <a:pt x="3838" y="0"/>
                  </a:cubicBezTo>
                  <a:close/>
                </a:path>
              </a:pathLst>
            </a:custGeom>
            <a:solidFill>
              <a:srgbClr val="FF7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5"/>
            <p:cNvSpPr/>
            <p:nvPr/>
          </p:nvSpPr>
          <p:spPr>
            <a:xfrm>
              <a:off x="1373677" y="2480459"/>
              <a:ext cx="67710" cy="67745"/>
            </a:xfrm>
            <a:custGeom>
              <a:avLst/>
              <a:gdLst/>
              <a:ahLst/>
              <a:cxnLst/>
              <a:rect l="l" t="t" r="r" b="b"/>
              <a:pathLst>
                <a:path w="1952" h="1953" extrusionOk="0">
                  <a:moveTo>
                    <a:pt x="976" y="1"/>
                  </a:moveTo>
                  <a:cubicBezTo>
                    <a:pt x="423" y="1"/>
                    <a:pt x="1" y="424"/>
                    <a:pt x="1" y="977"/>
                  </a:cubicBezTo>
                  <a:cubicBezTo>
                    <a:pt x="1" y="1497"/>
                    <a:pt x="423" y="1952"/>
                    <a:pt x="976" y="1952"/>
                  </a:cubicBezTo>
                  <a:cubicBezTo>
                    <a:pt x="1497" y="1952"/>
                    <a:pt x="1952" y="1497"/>
                    <a:pt x="1952" y="977"/>
                  </a:cubicBezTo>
                  <a:cubicBezTo>
                    <a:pt x="1952" y="424"/>
                    <a:pt x="1497" y="1"/>
                    <a:pt x="976" y="1"/>
                  </a:cubicBezTo>
                  <a:close/>
                </a:path>
              </a:pathLst>
            </a:custGeom>
            <a:solidFill>
              <a:srgbClr val="FF7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5"/>
            <p:cNvSpPr/>
            <p:nvPr/>
          </p:nvSpPr>
          <p:spPr>
            <a:xfrm>
              <a:off x="1052185" y="2725254"/>
              <a:ext cx="839299" cy="66600"/>
            </a:xfrm>
            <a:custGeom>
              <a:avLst/>
              <a:gdLst/>
              <a:ahLst/>
              <a:cxnLst/>
              <a:rect l="l" t="t" r="r" b="b"/>
              <a:pathLst>
                <a:path w="24196" h="1920" extrusionOk="0">
                  <a:moveTo>
                    <a:pt x="1" y="1"/>
                  </a:moveTo>
                  <a:lnTo>
                    <a:pt x="1" y="1919"/>
                  </a:lnTo>
                  <a:lnTo>
                    <a:pt x="24195" y="1919"/>
                  </a:lnTo>
                  <a:lnTo>
                    <a:pt x="241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5"/>
            <p:cNvSpPr/>
            <p:nvPr/>
          </p:nvSpPr>
          <p:spPr>
            <a:xfrm>
              <a:off x="1052185" y="2725254"/>
              <a:ext cx="514416" cy="66600"/>
            </a:xfrm>
            <a:custGeom>
              <a:avLst/>
              <a:gdLst/>
              <a:ahLst/>
              <a:cxnLst/>
              <a:rect l="l" t="t" r="r" b="b"/>
              <a:pathLst>
                <a:path w="14830" h="1920" extrusionOk="0">
                  <a:moveTo>
                    <a:pt x="1" y="1"/>
                  </a:moveTo>
                  <a:lnTo>
                    <a:pt x="1" y="1919"/>
                  </a:lnTo>
                  <a:lnTo>
                    <a:pt x="14830" y="1919"/>
                  </a:lnTo>
                  <a:lnTo>
                    <a:pt x="148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5"/>
            <p:cNvSpPr/>
            <p:nvPr/>
          </p:nvSpPr>
          <p:spPr>
            <a:xfrm>
              <a:off x="1052185" y="2815514"/>
              <a:ext cx="839299" cy="66565"/>
            </a:xfrm>
            <a:custGeom>
              <a:avLst/>
              <a:gdLst/>
              <a:ahLst/>
              <a:cxnLst/>
              <a:rect l="l" t="t" r="r" b="b"/>
              <a:pathLst>
                <a:path w="24196" h="1919" extrusionOk="0">
                  <a:moveTo>
                    <a:pt x="1" y="0"/>
                  </a:moveTo>
                  <a:lnTo>
                    <a:pt x="1" y="1919"/>
                  </a:lnTo>
                  <a:lnTo>
                    <a:pt x="24195" y="1919"/>
                  </a:lnTo>
                  <a:lnTo>
                    <a:pt x="241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5"/>
            <p:cNvSpPr/>
            <p:nvPr/>
          </p:nvSpPr>
          <p:spPr>
            <a:xfrm>
              <a:off x="1052185" y="2815514"/>
              <a:ext cx="631729" cy="66565"/>
            </a:xfrm>
            <a:custGeom>
              <a:avLst/>
              <a:gdLst/>
              <a:ahLst/>
              <a:cxnLst/>
              <a:rect l="l" t="t" r="r" b="b"/>
              <a:pathLst>
                <a:path w="18212" h="1919" extrusionOk="0">
                  <a:moveTo>
                    <a:pt x="1" y="0"/>
                  </a:moveTo>
                  <a:lnTo>
                    <a:pt x="1" y="1919"/>
                  </a:lnTo>
                  <a:lnTo>
                    <a:pt x="18212" y="1919"/>
                  </a:lnTo>
                  <a:lnTo>
                    <a:pt x="182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5"/>
            <p:cNvSpPr/>
            <p:nvPr/>
          </p:nvSpPr>
          <p:spPr>
            <a:xfrm>
              <a:off x="1052185" y="2905738"/>
              <a:ext cx="839299" cy="67745"/>
            </a:xfrm>
            <a:custGeom>
              <a:avLst/>
              <a:gdLst/>
              <a:ahLst/>
              <a:cxnLst/>
              <a:rect l="l" t="t" r="r" b="b"/>
              <a:pathLst>
                <a:path w="24196" h="1953" extrusionOk="0">
                  <a:moveTo>
                    <a:pt x="1" y="1"/>
                  </a:moveTo>
                  <a:lnTo>
                    <a:pt x="1" y="1952"/>
                  </a:lnTo>
                  <a:lnTo>
                    <a:pt x="24195" y="1952"/>
                  </a:lnTo>
                  <a:lnTo>
                    <a:pt x="241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5"/>
            <p:cNvSpPr/>
            <p:nvPr/>
          </p:nvSpPr>
          <p:spPr>
            <a:xfrm>
              <a:off x="1052185" y="2905738"/>
              <a:ext cx="233551" cy="67745"/>
            </a:xfrm>
            <a:custGeom>
              <a:avLst/>
              <a:gdLst/>
              <a:ahLst/>
              <a:cxnLst/>
              <a:rect l="l" t="t" r="r" b="b"/>
              <a:pathLst>
                <a:path w="6733" h="1953" extrusionOk="0">
                  <a:moveTo>
                    <a:pt x="1" y="1"/>
                  </a:moveTo>
                  <a:lnTo>
                    <a:pt x="1" y="1952"/>
                  </a:lnTo>
                  <a:lnTo>
                    <a:pt x="6732" y="1952"/>
                  </a:lnTo>
                  <a:lnTo>
                    <a:pt x="6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5"/>
            <p:cNvSpPr/>
            <p:nvPr/>
          </p:nvSpPr>
          <p:spPr>
            <a:xfrm>
              <a:off x="1740298" y="2227788"/>
              <a:ext cx="69965" cy="203095"/>
            </a:xfrm>
            <a:custGeom>
              <a:avLst/>
              <a:gdLst/>
              <a:ahLst/>
              <a:cxnLst/>
              <a:rect l="l" t="t" r="r" b="b"/>
              <a:pathLst>
                <a:path w="2017" h="5855" extrusionOk="0">
                  <a:moveTo>
                    <a:pt x="1" y="1"/>
                  </a:moveTo>
                  <a:lnTo>
                    <a:pt x="1" y="5854"/>
                  </a:lnTo>
                  <a:lnTo>
                    <a:pt x="1009" y="5171"/>
                  </a:lnTo>
                  <a:lnTo>
                    <a:pt x="2017" y="5854"/>
                  </a:lnTo>
                  <a:lnTo>
                    <a:pt x="20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5"/>
            <p:cNvSpPr/>
            <p:nvPr/>
          </p:nvSpPr>
          <p:spPr>
            <a:xfrm>
              <a:off x="1740298" y="3100895"/>
              <a:ext cx="69965" cy="203095"/>
            </a:xfrm>
            <a:custGeom>
              <a:avLst/>
              <a:gdLst/>
              <a:ahLst/>
              <a:cxnLst/>
              <a:rect l="l" t="t" r="r" b="b"/>
              <a:pathLst>
                <a:path w="2017" h="5855" extrusionOk="0">
                  <a:moveTo>
                    <a:pt x="1" y="1"/>
                  </a:moveTo>
                  <a:lnTo>
                    <a:pt x="1" y="5854"/>
                  </a:lnTo>
                  <a:lnTo>
                    <a:pt x="1009" y="5171"/>
                  </a:lnTo>
                  <a:lnTo>
                    <a:pt x="2017" y="5854"/>
                  </a:lnTo>
                  <a:lnTo>
                    <a:pt x="20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5"/>
            <p:cNvSpPr/>
            <p:nvPr/>
          </p:nvSpPr>
          <p:spPr>
            <a:xfrm>
              <a:off x="2460909" y="2259632"/>
              <a:ext cx="881028" cy="657848"/>
            </a:xfrm>
            <a:custGeom>
              <a:avLst/>
              <a:gdLst/>
              <a:ahLst/>
              <a:cxnLst/>
              <a:rect l="l" t="t" r="r" b="b"/>
              <a:pathLst>
                <a:path w="25399" h="18965" extrusionOk="0">
                  <a:moveTo>
                    <a:pt x="11823" y="1"/>
                  </a:moveTo>
                  <a:cubicBezTo>
                    <a:pt x="9933" y="1"/>
                    <a:pt x="8042" y="1074"/>
                    <a:pt x="7447" y="3245"/>
                  </a:cubicBezTo>
                  <a:cubicBezTo>
                    <a:pt x="7415" y="3408"/>
                    <a:pt x="7350" y="3603"/>
                    <a:pt x="7317" y="3765"/>
                  </a:cubicBezTo>
                  <a:cubicBezTo>
                    <a:pt x="6634" y="7570"/>
                    <a:pt x="3968" y="8123"/>
                    <a:pt x="3968" y="10660"/>
                  </a:cubicBezTo>
                  <a:cubicBezTo>
                    <a:pt x="3968" y="13196"/>
                    <a:pt x="0" y="14432"/>
                    <a:pt x="3740" y="16968"/>
                  </a:cubicBezTo>
                  <a:cubicBezTo>
                    <a:pt x="5632" y="18240"/>
                    <a:pt x="9076" y="18964"/>
                    <a:pt x="12541" y="18964"/>
                  </a:cubicBezTo>
                  <a:cubicBezTo>
                    <a:pt x="15987" y="18964"/>
                    <a:pt x="19453" y="18248"/>
                    <a:pt x="21431" y="16643"/>
                  </a:cubicBezTo>
                  <a:cubicBezTo>
                    <a:pt x="25398" y="13424"/>
                    <a:pt x="20293" y="11993"/>
                    <a:pt x="19837" y="9424"/>
                  </a:cubicBezTo>
                  <a:cubicBezTo>
                    <a:pt x="19382" y="6887"/>
                    <a:pt x="16358" y="6660"/>
                    <a:pt x="16358" y="4286"/>
                  </a:cubicBezTo>
                  <a:cubicBezTo>
                    <a:pt x="16358" y="3993"/>
                    <a:pt x="16325" y="3668"/>
                    <a:pt x="16228" y="3343"/>
                  </a:cubicBezTo>
                  <a:cubicBezTo>
                    <a:pt x="15685" y="1123"/>
                    <a:pt x="13754" y="1"/>
                    <a:pt x="11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5"/>
            <p:cNvSpPr/>
            <p:nvPr/>
          </p:nvSpPr>
          <p:spPr>
            <a:xfrm>
              <a:off x="2016447" y="2874796"/>
              <a:ext cx="172640" cy="151688"/>
            </a:xfrm>
            <a:custGeom>
              <a:avLst/>
              <a:gdLst/>
              <a:ahLst/>
              <a:cxnLst/>
              <a:rect l="l" t="t" r="r" b="b"/>
              <a:pathLst>
                <a:path w="4977" h="4373" extrusionOk="0">
                  <a:moveTo>
                    <a:pt x="3373" y="0"/>
                  </a:moveTo>
                  <a:cubicBezTo>
                    <a:pt x="3343" y="0"/>
                    <a:pt x="3313" y="5"/>
                    <a:pt x="3285" y="15"/>
                  </a:cubicBezTo>
                  <a:cubicBezTo>
                    <a:pt x="2992" y="145"/>
                    <a:pt x="3643" y="1478"/>
                    <a:pt x="3643" y="1478"/>
                  </a:cubicBezTo>
                  <a:cubicBezTo>
                    <a:pt x="3643" y="1478"/>
                    <a:pt x="1796" y="39"/>
                    <a:pt x="1180" y="39"/>
                  </a:cubicBezTo>
                  <a:cubicBezTo>
                    <a:pt x="1122" y="39"/>
                    <a:pt x="1075" y="52"/>
                    <a:pt x="1041" y="80"/>
                  </a:cubicBezTo>
                  <a:cubicBezTo>
                    <a:pt x="683" y="438"/>
                    <a:pt x="2374" y="1478"/>
                    <a:pt x="2374" y="1478"/>
                  </a:cubicBezTo>
                  <a:cubicBezTo>
                    <a:pt x="2374" y="1478"/>
                    <a:pt x="1113" y="748"/>
                    <a:pt x="562" y="748"/>
                  </a:cubicBezTo>
                  <a:cubicBezTo>
                    <a:pt x="445" y="748"/>
                    <a:pt x="360" y="781"/>
                    <a:pt x="326" y="860"/>
                  </a:cubicBezTo>
                  <a:cubicBezTo>
                    <a:pt x="163" y="1283"/>
                    <a:pt x="1594" y="1966"/>
                    <a:pt x="1919" y="2161"/>
                  </a:cubicBezTo>
                  <a:cubicBezTo>
                    <a:pt x="1651" y="2000"/>
                    <a:pt x="678" y="1575"/>
                    <a:pt x="288" y="1575"/>
                  </a:cubicBezTo>
                  <a:cubicBezTo>
                    <a:pt x="205" y="1575"/>
                    <a:pt x="148" y="1595"/>
                    <a:pt x="131" y="1641"/>
                  </a:cubicBezTo>
                  <a:cubicBezTo>
                    <a:pt x="1" y="1966"/>
                    <a:pt x="261" y="2259"/>
                    <a:pt x="1789" y="2909"/>
                  </a:cubicBezTo>
                  <a:cubicBezTo>
                    <a:pt x="1193" y="2720"/>
                    <a:pt x="831" y="2642"/>
                    <a:pt x="624" y="2642"/>
                  </a:cubicBezTo>
                  <a:cubicBezTo>
                    <a:pt x="369" y="2642"/>
                    <a:pt x="351" y="2762"/>
                    <a:pt x="423" y="2942"/>
                  </a:cubicBezTo>
                  <a:cubicBezTo>
                    <a:pt x="553" y="3299"/>
                    <a:pt x="3805" y="4372"/>
                    <a:pt x="3805" y="4372"/>
                  </a:cubicBezTo>
                  <a:cubicBezTo>
                    <a:pt x="3805" y="4372"/>
                    <a:pt x="4976" y="2746"/>
                    <a:pt x="4488" y="1511"/>
                  </a:cubicBezTo>
                  <a:cubicBezTo>
                    <a:pt x="4018" y="424"/>
                    <a:pt x="3655" y="0"/>
                    <a:pt x="3373" y="0"/>
                  </a:cubicBezTo>
                  <a:close/>
                </a:path>
              </a:pathLst>
            </a:custGeom>
            <a:solidFill>
              <a:srgbClr val="D144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5"/>
            <p:cNvSpPr/>
            <p:nvPr/>
          </p:nvSpPr>
          <p:spPr>
            <a:xfrm>
              <a:off x="3177224" y="3599505"/>
              <a:ext cx="157932" cy="177184"/>
            </a:xfrm>
            <a:custGeom>
              <a:avLst/>
              <a:gdLst/>
              <a:ahLst/>
              <a:cxnLst/>
              <a:rect l="l" t="t" r="r" b="b"/>
              <a:pathLst>
                <a:path w="4553" h="5108" extrusionOk="0">
                  <a:moveTo>
                    <a:pt x="2504" y="0"/>
                  </a:moveTo>
                  <a:cubicBezTo>
                    <a:pt x="2504" y="0"/>
                    <a:pt x="618" y="683"/>
                    <a:pt x="325" y="1952"/>
                  </a:cubicBezTo>
                  <a:cubicBezTo>
                    <a:pt x="0" y="3252"/>
                    <a:pt x="130" y="3805"/>
                    <a:pt x="423" y="3870"/>
                  </a:cubicBezTo>
                  <a:cubicBezTo>
                    <a:pt x="429" y="3872"/>
                    <a:pt x="436" y="3872"/>
                    <a:pt x="442" y="3872"/>
                  </a:cubicBezTo>
                  <a:cubicBezTo>
                    <a:pt x="727" y="3872"/>
                    <a:pt x="976" y="2472"/>
                    <a:pt x="976" y="2472"/>
                  </a:cubicBezTo>
                  <a:cubicBezTo>
                    <a:pt x="976" y="2472"/>
                    <a:pt x="1770" y="5107"/>
                    <a:pt x="2259" y="5107"/>
                  </a:cubicBezTo>
                  <a:cubicBezTo>
                    <a:pt x="2265" y="5107"/>
                    <a:pt x="2271" y="5107"/>
                    <a:pt x="2277" y="5106"/>
                  </a:cubicBezTo>
                  <a:cubicBezTo>
                    <a:pt x="2764" y="5041"/>
                    <a:pt x="2017" y="3188"/>
                    <a:pt x="2016" y="3187"/>
                  </a:cubicBezTo>
                  <a:lnTo>
                    <a:pt x="2016" y="3187"/>
                  </a:lnTo>
                  <a:cubicBezTo>
                    <a:pt x="2017" y="3188"/>
                    <a:pt x="2790" y="4934"/>
                    <a:pt x="3234" y="4934"/>
                  </a:cubicBezTo>
                  <a:cubicBezTo>
                    <a:pt x="3263" y="4934"/>
                    <a:pt x="3291" y="4927"/>
                    <a:pt x="3317" y="4911"/>
                  </a:cubicBezTo>
                  <a:cubicBezTo>
                    <a:pt x="3707" y="4683"/>
                    <a:pt x="2927" y="3285"/>
                    <a:pt x="2764" y="2895"/>
                  </a:cubicBezTo>
                  <a:lnTo>
                    <a:pt x="2764" y="2895"/>
                  </a:lnTo>
                  <a:cubicBezTo>
                    <a:pt x="2917" y="3231"/>
                    <a:pt x="3588" y="4372"/>
                    <a:pt x="3884" y="4372"/>
                  </a:cubicBezTo>
                  <a:cubicBezTo>
                    <a:pt x="3902" y="4372"/>
                    <a:pt x="3920" y="4368"/>
                    <a:pt x="3935" y="4358"/>
                  </a:cubicBezTo>
                  <a:cubicBezTo>
                    <a:pt x="4195" y="4195"/>
                    <a:pt x="4163" y="3805"/>
                    <a:pt x="3317" y="2374"/>
                  </a:cubicBezTo>
                  <a:lnTo>
                    <a:pt x="3317" y="2374"/>
                  </a:lnTo>
                  <a:cubicBezTo>
                    <a:pt x="3858" y="3102"/>
                    <a:pt x="4146" y="3351"/>
                    <a:pt x="4300" y="3351"/>
                  </a:cubicBezTo>
                  <a:cubicBezTo>
                    <a:pt x="4387" y="3351"/>
                    <a:pt x="4432" y="3272"/>
                    <a:pt x="4455" y="3155"/>
                  </a:cubicBezTo>
                  <a:cubicBezTo>
                    <a:pt x="4553" y="2797"/>
                    <a:pt x="2504" y="0"/>
                    <a:pt x="2504" y="0"/>
                  </a:cubicBezTo>
                  <a:close/>
                </a:path>
              </a:pathLst>
            </a:custGeom>
            <a:solidFill>
              <a:srgbClr val="D144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5"/>
            <p:cNvSpPr/>
            <p:nvPr/>
          </p:nvSpPr>
          <p:spPr>
            <a:xfrm>
              <a:off x="3077946" y="2691433"/>
              <a:ext cx="207605" cy="953212"/>
            </a:xfrm>
            <a:custGeom>
              <a:avLst/>
              <a:gdLst/>
              <a:ahLst/>
              <a:cxnLst/>
              <a:rect l="l" t="t" r="r" b="b"/>
              <a:pathLst>
                <a:path w="5985" h="27480" extrusionOk="0">
                  <a:moveTo>
                    <a:pt x="1301" y="0"/>
                  </a:moveTo>
                  <a:cubicBezTo>
                    <a:pt x="1301" y="0"/>
                    <a:pt x="1" y="7089"/>
                    <a:pt x="1" y="12975"/>
                  </a:cubicBezTo>
                  <a:cubicBezTo>
                    <a:pt x="1" y="18861"/>
                    <a:pt x="3513" y="27479"/>
                    <a:pt x="3513" y="27479"/>
                  </a:cubicBezTo>
                  <a:lnTo>
                    <a:pt x="5984" y="26504"/>
                  </a:lnTo>
                  <a:cubicBezTo>
                    <a:pt x="5984" y="26504"/>
                    <a:pt x="3480" y="16455"/>
                    <a:pt x="3675" y="7382"/>
                  </a:cubicBezTo>
                  <a:cubicBezTo>
                    <a:pt x="3838" y="228"/>
                    <a:pt x="1301" y="0"/>
                    <a:pt x="1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5"/>
            <p:cNvSpPr/>
            <p:nvPr/>
          </p:nvSpPr>
          <p:spPr>
            <a:xfrm>
              <a:off x="2125854" y="2685883"/>
              <a:ext cx="640782" cy="457112"/>
            </a:xfrm>
            <a:custGeom>
              <a:avLst/>
              <a:gdLst/>
              <a:ahLst/>
              <a:cxnLst/>
              <a:rect l="l" t="t" r="r" b="b"/>
              <a:pathLst>
                <a:path w="18473" h="13178" extrusionOk="0">
                  <a:moveTo>
                    <a:pt x="16307" y="0"/>
                  </a:moveTo>
                  <a:cubicBezTo>
                    <a:pt x="16083" y="0"/>
                    <a:pt x="15855" y="98"/>
                    <a:pt x="15675" y="258"/>
                  </a:cubicBezTo>
                  <a:cubicBezTo>
                    <a:pt x="14472" y="1396"/>
                    <a:pt x="10635" y="5168"/>
                    <a:pt x="8358" y="9168"/>
                  </a:cubicBezTo>
                  <a:cubicBezTo>
                    <a:pt x="8336" y="9170"/>
                    <a:pt x="8312" y="9171"/>
                    <a:pt x="8286" y="9171"/>
                  </a:cubicBezTo>
                  <a:cubicBezTo>
                    <a:pt x="7029" y="9171"/>
                    <a:pt x="1627" y="6892"/>
                    <a:pt x="1627" y="6892"/>
                  </a:cubicBezTo>
                  <a:lnTo>
                    <a:pt x="1" y="9851"/>
                  </a:lnTo>
                  <a:cubicBezTo>
                    <a:pt x="3815" y="12153"/>
                    <a:pt x="6374" y="13178"/>
                    <a:pt x="8329" y="13178"/>
                  </a:cubicBezTo>
                  <a:cubicBezTo>
                    <a:pt x="11209" y="13178"/>
                    <a:pt x="12779" y="10955"/>
                    <a:pt x="15123" y="7314"/>
                  </a:cubicBezTo>
                  <a:cubicBezTo>
                    <a:pt x="18472" y="2176"/>
                    <a:pt x="17529" y="583"/>
                    <a:pt x="16716" y="128"/>
                  </a:cubicBezTo>
                  <a:cubicBezTo>
                    <a:pt x="16590" y="39"/>
                    <a:pt x="16449" y="0"/>
                    <a:pt x="163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5"/>
            <p:cNvSpPr/>
            <p:nvPr/>
          </p:nvSpPr>
          <p:spPr>
            <a:xfrm>
              <a:off x="2867006" y="3371638"/>
              <a:ext cx="358738" cy="1254404"/>
            </a:xfrm>
            <a:custGeom>
              <a:avLst/>
              <a:gdLst/>
              <a:ahLst/>
              <a:cxnLst/>
              <a:rect l="l" t="t" r="r" b="b"/>
              <a:pathLst>
                <a:path w="10342" h="36163" extrusionOk="0">
                  <a:moveTo>
                    <a:pt x="0" y="0"/>
                  </a:moveTo>
                  <a:lnTo>
                    <a:pt x="0" y="7025"/>
                  </a:lnTo>
                  <a:lnTo>
                    <a:pt x="4716" y="36162"/>
                  </a:lnTo>
                  <a:lnTo>
                    <a:pt x="10342" y="36162"/>
                  </a:lnTo>
                  <a:lnTo>
                    <a:pt x="67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5"/>
            <p:cNvSpPr/>
            <p:nvPr/>
          </p:nvSpPr>
          <p:spPr>
            <a:xfrm>
              <a:off x="2634628" y="3224975"/>
              <a:ext cx="251588" cy="1401063"/>
            </a:xfrm>
            <a:custGeom>
              <a:avLst/>
              <a:gdLst/>
              <a:ahLst/>
              <a:cxnLst/>
              <a:rect l="l" t="t" r="r" b="b"/>
              <a:pathLst>
                <a:path w="7253" h="40391" extrusionOk="0">
                  <a:moveTo>
                    <a:pt x="716" y="1"/>
                  </a:moveTo>
                  <a:cubicBezTo>
                    <a:pt x="716" y="1"/>
                    <a:pt x="130" y="8196"/>
                    <a:pt x="0" y="16293"/>
                  </a:cubicBezTo>
                  <a:lnTo>
                    <a:pt x="846" y="40390"/>
                  </a:lnTo>
                  <a:lnTo>
                    <a:pt x="6699" y="40390"/>
                  </a:lnTo>
                  <a:lnTo>
                    <a:pt x="7252" y="11253"/>
                  </a:lnTo>
                  <a:lnTo>
                    <a:pt x="72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5"/>
            <p:cNvSpPr/>
            <p:nvPr/>
          </p:nvSpPr>
          <p:spPr>
            <a:xfrm>
              <a:off x="2639138" y="2645159"/>
              <a:ext cx="483960" cy="790806"/>
            </a:xfrm>
            <a:custGeom>
              <a:avLst/>
              <a:gdLst/>
              <a:ahLst/>
              <a:cxnLst/>
              <a:rect l="l" t="t" r="r" b="b"/>
              <a:pathLst>
                <a:path w="13952" h="22798" extrusionOk="0">
                  <a:moveTo>
                    <a:pt x="7122" y="1"/>
                  </a:moveTo>
                  <a:cubicBezTo>
                    <a:pt x="2277" y="1"/>
                    <a:pt x="781" y="1562"/>
                    <a:pt x="781" y="1562"/>
                  </a:cubicBezTo>
                  <a:lnTo>
                    <a:pt x="1171" y="7708"/>
                  </a:lnTo>
                  <a:lnTo>
                    <a:pt x="0" y="22797"/>
                  </a:lnTo>
                  <a:lnTo>
                    <a:pt x="13951" y="22797"/>
                  </a:lnTo>
                  <a:lnTo>
                    <a:pt x="13398" y="7936"/>
                  </a:lnTo>
                  <a:lnTo>
                    <a:pt x="13951" y="1334"/>
                  </a:lnTo>
                  <a:cubicBezTo>
                    <a:pt x="13951" y="1334"/>
                    <a:pt x="11968" y="1"/>
                    <a:pt x="71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5"/>
            <p:cNvSpPr/>
            <p:nvPr/>
          </p:nvSpPr>
          <p:spPr>
            <a:xfrm>
              <a:off x="2788020" y="2472584"/>
              <a:ext cx="137675" cy="258353"/>
            </a:xfrm>
            <a:custGeom>
              <a:avLst/>
              <a:gdLst/>
              <a:ahLst/>
              <a:cxnLst/>
              <a:rect l="l" t="t" r="r" b="b"/>
              <a:pathLst>
                <a:path w="3969" h="7448" extrusionOk="0">
                  <a:moveTo>
                    <a:pt x="1" y="0"/>
                  </a:moveTo>
                  <a:lnTo>
                    <a:pt x="1" y="5464"/>
                  </a:lnTo>
                  <a:cubicBezTo>
                    <a:pt x="1" y="6569"/>
                    <a:pt x="879" y="7447"/>
                    <a:pt x="1985" y="7447"/>
                  </a:cubicBezTo>
                  <a:cubicBezTo>
                    <a:pt x="3058" y="7447"/>
                    <a:pt x="3968" y="6569"/>
                    <a:pt x="3968" y="5464"/>
                  </a:cubicBezTo>
                  <a:lnTo>
                    <a:pt x="3968" y="0"/>
                  </a:lnTo>
                  <a:close/>
                </a:path>
              </a:pathLst>
            </a:custGeom>
            <a:solidFill>
              <a:srgbClr val="D144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5"/>
            <p:cNvSpPr/>
            <p:nvPr/>
          </p:nvSpPr>
          <p:spPr>
            <a:xfrm>
              <a:off x="2788020" y="2536862"/>
              <a:ext cx="137675" cy="65247"/>
            </a:xfrm>
            <a:custGeom>
              <a:avLst/>
              <a:gdLst/>
              <a:ahLst/>
              <a:cxnLst/>
              <a:rect l="l" t="t" r="r" b="b"/>
              <a:pathLst>
                <a:path w="3969" h="1881" extrusionOk="0">
                  <a:moveTo>
                    <a:pt x="1" y="1"/>
                  </a:moveTo>
                  <a:lnTo>
                    <a:pt x="1" y="1790"/>
                  </a:lnTo>
                  <a:cubicBezTo>
                    <a:pt x="344" y="1853"/>
                    <a:pt x="662" y="1880"/>
                    <a:pt x="956" y="1880"/>
                  </a:cubicBezTo>
                  <a:cubicBezTo>
                    <a:pt x="3089" y="1880"/>
                    <a:pt x="3968" y="424"/>
                    <a:pt x="3968" y="424"/>
                  </a:cubicBezTo>
                  <a:lnTo>
                    <a:pt x="3968" y="1"/>
                  </a:ln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5"/>
            <p:cNvSpPr/>
            <p:nvPr/>
          </p:nvSpPr>
          <p:spPr>
            <a:xfrm>
              <a:off x="2740671" y="2296610"/>
              <a:ext cx="210969" cy="292173"/>
            </a:xfrm>
            <a:custGeom>
              <a:avLst/>
              <a:gdLst/>
              <a:ahLst/>
              <a:cxnLst/>
              <a:rect l="l" t="t" r="r" b="b"/>
              <a:pathLst>
                <a:path w="6082" h="8423" extrusionOk="0">
                  <a:moveTo>
                    <a:pt x="3057" y="0"/>
                  </a:moveTo>
                  <a:cubicBezTo>
                    <a:pt x="1366" y="0"/>
                    <a:pt x="0" y="1366"/>
                    <a:pt x="0" y="3057"/>
                  </a:cubicBezTo>
                  <a:lnTo>
                    <a:pt x="0" y="5366"/>
                  </a:lnTo>
                  <a:cubicBezTo>
                    <a:pt x="0" y="7057"/>
                    <a:pt x="1366" y="8423"/>
                    <a:pt x="3057" y="8423"/>
                  </a:cubicBezTo>
                  <a:cubicBezTo>
                    <a:pt x="4715" y="8423"/>
                    <a:pt x="6081" y="7025"/>
                    <a:pt x="6081" y="5366"/>
                  </a:cubicBezTo>
                  <a:lnTo>
                    <a:pt x="6081" y="3057"/>
                  </a:lnTo>
                  <a:cubicBezTo>
                    <a:pt x="4423" y="3057"/>
                    <a:pt x="3057" y="1691"/>
                    <a:pt x="3057" y="0"/>
                  </a:cubicBezTo>
                  <a:close/>
                </a:path>
              </a:pathLst>
            </a:custGeom>
            <a:solidFill>
              <a:srgbClr val="D144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5"/>
            <p:cNvSpPr/>
            <p:nvPr/>
          </p:nvSpPr>
          <p:spPr>
            <a:xfrm>
              <a:off x="2912135" y="2424055"/>
              <a:ext cx="81238" cy="81273"/>
            </a:xfrm>
            <a:custGeom>
              <a:avLst/>
              <a:gdLst/>
              <a:ahLst/>
              <a:cxnLst/>
              <a:rect l="l" t="t" r="r" b="b"/>
              <a:pathLst>
                <a:path w="2342" h="2343" extrusionOk="0">
                  <a:moveTo>
                    <a:pt x="1171" y="1"/>
                  </a:moveTo>
                  <a:cubicBezTo>
                    <a:pt x="520" y="1"/>
                    <a:pt x="0" y="521"/>
                    <a:pt x="0" y="1172"/>
                  </a:cubicBezTo>
                  <a:cubicBezTo>
                    <a:pt x="0" y="1822"/>
                    <a:pt x="520" y="2342"/>
                    <a:pt x="1171" y="2342"/>
                  </a:cubicBezTo>
                  <a:cubicBezTo>
                    <a:pt x="1821" y="2342"/>
                    <a:pt x="2342" y="1822"/>
                    <a:pt x="2342" y="1172"/>
                  </a:cubicBezTo>
                  <a:cubicBezTo>
                    <a:pt x="2342" y="521"/>
                    <a:pt x="1821" y="1"/>
                    <a:pt x="1171" y="1"/>
                  </a:cubicBezTo>
                  <a:close/>
                </a:path>
              </a:pathLst>
            </a:custGeom>
            <a:solidFill>
              <a:srgbClr val="D144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5"/>
            <p:cNvSpPr/>
            <p:nvPr/>
          </p:nvSpPr>
          <p:spPr>
            <a:xfrm>
              <a:off x="2925664" y="4626038"/>
              <a:ext cx="273025" cy="89147"/>
            </a:xfrm>
            <a:custGeom>
              <a:avLst/>
              <a:gdLst/>
              <a:ahLst/>
              <a:cxnLst/>
              <a:rect l="l" t="t" r="r" b="b"/>
              <a:pathLst>
                <a:path w="7871" h="2570" extrusionOk="0">
                  <a:moveTo>
                    <a:pt x="5464" y="0"/>
                  </a:moveTo>
                  <a:cubicBezTo>
                    <a:pt x="5464" y="0"/>
                    <a:pt x="0" y="748"/>
                    <a:pt x="0" y="2569"/>
                  </a:cubicBezTo>
                  <a:lnTo>
                    <a:pt x="7870" y="2569"/>
                  </a:lnTo>
                  <a:lnTo>
                    <a:pt x="77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5"/>
            <p:cNvSpPr/>
            <p:nvPr/>
          </p:nvSpPr>
          <p:spPr>
            <a:xfrm>
              <a:off x="2528586" y="4626038"/>
              <a:ext cx="271881" cy="89147"/>
            </a:xfrm>
            <a:custGeom>
              <a:avLst/>
              <a:gdLst/>
              <a:ahLst/>
              <a:cxnLst/>
              <a:rect l="l" t="t" r="r" b="b"/>
              <a:pathLst>
                <a:path w="7838" h="2570" extrusionOk="0">
                  <a:moveTo>
                    <a:pt x="5464" y="0"/>
                  </a:moveTo>
                  <a:cubicBezTo>
                    <a:pt x="5464" y="0"/>
                    <a:pt x="0" y="748"/>
                    <a:pt x="0" y="2569"/>
                  </a:cubicBezTo>
                  <a:lnTo>
                    <a:pt x="7838" y="2569"/>
                  </a:lnTo>
                  <a:lnTo>
                    <a:pt x="77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5"/>
            <p:cNvSpPr/>
            <p:nvPr/>
          </p:nvSpPr>
          <p:spPr>
            <a:xfrm>
              <a:off x="2757564" y="2673361"/>
              <a:ext cx="197441" cy="215513"/>
            </a:xfrm>
            <a:custGeom>
              <a:avLst/>
              <a:gdLst/>
              <a:ahLst/>
              <a:cxnLst/>
              <a:rect l="l" t="t" r="r" b="b"/>
              <a:pathLst>
                <a:path w="5692" h="6213" extrusionOk="0">
                  <a:moveTo>
                    <a:pt x="1" y="1"/>
                  </a:moveTo>
                  <a:lnTo>
                    <a:pt x="2765" y="6212"/>
                  </a:lnTo>
                  <a:lnTo>
                    <a:pt x="5692" y="1"/>
                  </a:lnTo>
                  <a:lnTo>
                    <a:pt x="2863" y="1659"/>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5"/>
            <p:cNvSpPr/>
            <p:nvPr/>
          </p:nvSpPr>
          <p:spPr>
            <a:xfrm>
              <a:off x="2835405" y="2724144"/>
              <a:ext cx="40654" cy="36110"/>
            </a:xfrm>
            <a:custGeom>
              <a:avLst/>
              <a:gdLst/>
              <a:ahLst/>
              <a:cxnLst/>
              <a:rect l="l" t="t" r="r" b="b"/>
              <a:pathLst>
                <a:path w="1172" h="1041" extrusionOk="0">
                  <a:moveTo>
                    <a:pt x="619" y="0"/>
                  </a:moveTo>
                  <a:lnTo>
                    <a:pt x="1" y="390"/>
                  </a:lnTo>
                  <a:lnTo>
                    <a:pt x="391" y="1041"/>
                  </a:lnTo>
                  <a:lnTo>
                    <a:pt x="781" y="1041"/>
                  </a:lnTo>
                  <a:lnTo>
                    <a:pt x="1172" y="390"/>
                  </a:lnTo>
                  <a:lnTo>
                    <a:pt x="61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5"/>
            <p:cNvSpPr/>
            <p:nvPr/>
          </p:nvSpPr>
          <p:spPr>
            <a:xfrm>
              <a:off x="2856842" y="2607938"/>
              <a:ext cx="126367" cy="147803"/>
            </a:xfrm>
            <a:custGeom>
              <a:avLst/>
              <a:gdLst/>
              <a:ahLst/>
              <a:cxnLst/>
              <a:rect l="l" t="t" r="r" b="b"/>
              <a:pathLst>
                <a:path w="3643" h="4261" extrusionOk="0">
                  <a:moveTo>
                    <a:pt x="1984" y="1"/>
                  </a:moveTo>
                  <a:lnTo>
                    <a:pt x="1" y="3350"/>
                  </a:lnTo>
                  <a:lnTo>
                    <a:pt x="944" y="4261"/>
                  </a:lnTo>
                  <a:lnTo>
                    <a:pt x="3643" y="1204"/>
                  </a:lnTo>
                  <a:lnTo>
                    <a:pt x="198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5"/>
            <p:cNvSpPr/>
            <p:nvPr/>
          </p:nvSpPr>
          <p:spPr>
            <a:xfrm>
              <a:off x="2732762" y="2607938"/>
              <a:ext cx="124112" cy="147803"/>
            </a:xfrm>
            <a:custGeom>
              <a:avLst/>
              <a:gdLst/>
              <a:ahLst/>
              <a:cxnLst/>
              <a:rect l="l" t="t" r="r" b="b"/>
              <a:pathLst>
                <a:path w="3578" h="4261" extrusionOk="0">
                  <a:moveTo>
                    <a:pt x="1594" y="1"/>
                  </a:moveTo>
                  <a:lnTo>
                    <a:pt x="1" y="1659"/>
                  </a:lnTo>
                  <a:lnTo>
                    <a:pt x="2635" y="4261"/>
                  </a:lnTo>
                  <a:lnTo>
                    <a:pt x="3578" y="3350"/>
                  </a:lnTo>
                  <a:lnTo>
                    <a:pt x="15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5"/>
            <p:cNvSpPr/>
            <p:nvPr/>
          </p:nvSpPr>
          <p:spPr>
            <a:xfrm>
              <a:off x="2828641" y="2760220"/>
              <a:ext cx="50817" cy="128656"/>
            </a:xfrm>
            <a:custGeom>
              <a:avLst/>
              <a:gdLst/>
              <a:ahLst/>
              <a:cxnLst/>
              <a:rect l="l" t="t" r="r" b="b"/>
              <a:pathLst>
                <a:path w="1465" h="3709" extrusionOk="0">
                  <a:moveTo>
                    <a:pt x="586" y="1"/>
                  </a:moveTo>
                  <a:lnTo>
                    <a:pt x="1" y="2082"/>
                  </a:lnTo>
                  <a:lnTo>
                    <a:pt x="716" y="3708"/>
                  </a:lnTo>
                  <a:lnTo>
                    <a:pt x="1464" y="2082"/>
                  </a:lnTo>
                  <a:lnTo>
                    <a:pt x="9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2" name="Google Shape;2330;p38">
            <a:extLst>
              <a:ext uri="{FF2B5EF4-FFF2-40B4-BE49-F238E27FC236}">
                <a16:creationId xmlns:a16="http://schemas.microsoft.com/office/drawing/2014/main" id="{02B7F197-DDDC-0535-2F8D-99D9281B535A}"/>
              </a:ext>
            </a:extLst>
          </p:cNvPr>
          <p:cNvSpPr txBox="1"/>
          <p:nvPr/>
        </p:nvSpPr>
        <p:spPr>
          <a:xfrm>
            <a:off x="4296937" y="1725813"/>
            <a:ext cx="4167119" cy="2512743"/>
          </a:xfrm>
          <a:prstGeom prst="rect">
            <a:avLst/>
          </a:prstGeom>
          <a:solidFill>
            <a:schemeClr val="accent3"/>
          </a:solid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500" dirty="0">
                <a:solidFill>
                  <a:schemeClr val="lt1"/>
                </a:solidFill>
                <a:latin typeface="Fira Sans Extra Condensed Medium"/>
                <a:ea typeface="Fira Sans Extra Condensed Medium"/>
                <a:cs typeface="Fira Sans Extra Condensed Medium"/>
                <a:sym typeface="Fira Sans Extra Condensed Medium"/>
              </a:rPr>
              <a:t>In the context </a:t>
            </a:r>
            <a:r>
              <a:rPr lang="en-US" sz="1500">
                <a:solidFill>
                  <a:schemeClr val="lt1"/>
                </a:solidFill>
                <a:latin typeface="Fira Sans Extra Condensed Medium"/>
                <a:ea typeface="Fira Sans Extra Condensed Medium"/>
                <a:cs typeface="Fira Sans Extra Condensed Medium"/>
                <a:sym typeface="Fira Sans Extra Condensed Medium"/>
              </a:rPr>
              <a:t>of our </a:t>
            </a:r>
            <a:r>
              <a:rPr lang="en-US" sz="1500" dirty="0">
                <a:solidFill>
                  <a:schemeClr val="lt1"/>
                </a:solidFill>
                <a:latin typeface="Fira Sans Extra Condensed Medium"/>
                <a:ea typeface="Fira Sans Extra Condensed Medium"/>
                <a:cs typeface="Fira Sans Extra Condensed Medium"/>
                <a:sym typeface="Fira Sans Extra Condensed Medium"/>
              </a:rPr>
              <a:t>SEQA Lab project, the challenge is to design and implement an efficient and secure election booth system for college-level elections. The current election process in our college lacks technological sophistication, transparency, and accessibility, leading to inefficiencies and potential security risks. To address these issues, we aim to develop an Election Booth System (EBS) that will streamline the entire voting process, ensuring fairness, transparency, and security.</a:t>
            </a:r>
            <a:endParaRPr sz="1500" dirty="0">
              <a:solidFill>
                <a:schemeClr val="lt1"/>
              </a:solidFill>
              <a:latin typeface="Fira Sans Extra Condensed Medium"/>
              <a:ea typeface="Fira Sans Extra Condensed Medium"/>
              <a:cs typeface="Fira Sans Extra Condensed Medium"/>
              <a:sym typeface="Fira Sans Extra Condensed Medium"/>
            </a:endParaRPr>
          </a:p>
        </p:txBody>
      </p:sp>
      <p:grpSp>
        <p:nvGrpSpPr>
          <p:cNvPr id="2114" name="Google Shape;1810;p32">
            <a:extLst>
              <a:ext uri="{FF2B5EF4-FFF2-40B4-BE49-F238E27FC236}">
                <a16:creationId xmlns:a16="http://schemas.microsoft.com/office/drawing/2014/main" id="{8B66E827-EB33-06A0-626B-CEEEA030D0EF}"/>
              </a:ext>
            </a:extLst>
          </p:cNvPr>
          <p:cNvGrpSpPr/>
          <p:nvPr/>
        </p:nvGrpSpPr>
        <p:grpSpPr>
          <a:xfrm>
            <a:off x="4379980" y="1100823"/>
            <a:ext cx="489386" cy="481200"/>
            <a:chOff x="4024986" y="2824810"/>
            <a:chExt cx="548628" cy="526680"/>
          </a:xfrm>
        </p:grpSpPr>
        <p:sp>
          <p:nvSpPr>
            <p:cNvPr id="2115" name="Google Shape;1811;p32">
              <a:extLst>
                <a:ext uri="{FF2B5EF4-FFF2-40B4-BE49-F238E27FC236}">
                  <a16:creationId xmlns:a16="http://schemas.microsoft.com/office/drawing/2014/main" id="{0A7D8B9E-8391-43F3-891F-FBD0C181B31E}"/>
                </a:ext>
              </a:extLst>
            </p:cNvPr>
            <p:cNvSpPr/>
            <p:nvPr/>
          </p:nvSpPr>
          <p:spPr>
            <a:xfrm>
              <a:off x="4024986" y="2832565"/>
              <a:ext cx="392041" cy="518925"/>
            </a:xfrm>
            <a:custGeom>
              <a:avLst/>
              <a:gdLst/>
              <a:ahLst/>
              <a:cxnLst/>
              <a:rect l="l" t="t" r="r" b="b"/>
              <a:pathLst>
                <a:path w="12944" h="17399" extrusionOk="0">
                  <a:moveTo>
                    <a:pt x="1106" y="1"/>
                  </a:moveTo>
                  <a:cubicBezTo>
                    <a:pt x="521" y="1"/>
                    <a:pt x="0" y="489"/>
                    <a:pt x="0" y="1106"/>
                  </a:cubicBezTo>
                  <a:lnTo>
                    <a:pt x="0" y="16293"/>
                  </a:lnTo>
                  <a:cubicBezTo>
                    <a:pt x="0" y="16911"/>
                    <a:pt x="521" y="17399"/>
                    <a:pt x="1106" y="17399"/>
                  </a:cubicBezTo>
                  <a:lnTo>
                    <a:pt x="11870" y="17399"/>
                  </a:lnTo>
                  <a:cubicBezTo>
                    <a:pt x="12455" y="17399"/>
                    <a:pt x="12943" y="16911"/>
                    <a:pt x="12943" y="16293"/>
                  </a:cubicBezTo>
                  <a:lnTo>
                    <a:pt x="12943" y="1106"/>
                  </a:lnTo>
                  <a:cubicBezTo>
                    <a:pt x="12943" y="489"/>
                    <a:pt x="12455" y="1"/>
                    <a:pt x="11870" y="1"/>
                  </a:cubicBezTo>
                  <a:close/>
                </a:path>
              </a:pathLst>
            </a:custGeom>
            <a:solidFill>
              <a:schemeClr val="lt2"/>
            </a:solidFill>
            <a:ln>
              <a:solidFill>
                <a:schemeClr val="bg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1812;p32">
              <a:extLst>
                <a:ext uri="{FF2B5EF4-FFF2-40B4-BE49-F238E27FC236}">
                  <a16:creationId xmlns:a16="http://schemas.microsoft.com/office/drawing/2014/main" id="{09F87509-858E-79A6-CE28-8EFCFDE528CB}"/>
                </a:ext>
              </a:extLst>
            </p:cNvPr>
            <p:cNvSpPr/>
            <p:nvPr/>
          </p:nvSpPr>
          <p:spPr>
            <a:xfrm>
              <a:off x="4350001" y="2832565"/>
              <a:ext cx="67026" cy="518925"/>
            </a:xfrm>
            <a:custGeom>
              <a:avLst/>
              <a:gdLst/>
              <a:ahLst/>
              <a:cxnLst/>
              <a:rect l="l" t="t" r="r" b="b"/>
              <a:pathLst>
                <a:path w="2213" h="17399" extrusionOk="0">
                  <a:moveTo>
                    <a:pt x="1" y="1"/>
                  </a:moveTo>
                  <a:cubicBezTo>
                    <a:pt x="586" y="1"/>
                    <a:pt x="1107" y="489"/>
                    <a:pt x="1107" y="1106"/>
                  </a:cubicBezTo>
                  <a:lnTo>
                    <a:pt x="1107" y="16293"/>
                  </a:lnTo>
                  <a:cubicBezTo>
                    <a:pt x="1107" y="16911"/>
                    <a:pt x="586" y="17399"/>
                    <a:pt x="1" y="17399"/>
                  </a:cubicBezTo>
                  <a:lnTo>
                    <a:pt x="1139" y="17399"/>
                  </a:lnTo>
                  <a:cubicBezTo>
                    <a:pt x="1724" y="17399"/>
                    <a:pt x="2212" y="16911"/>
                    <a:pt x="2212" y="16293"/>
                  </a:cubicBezTo>
                  <a:lnTo>
                    <a:pt x="2212" y="1106"/>
                  </a:lnTo>
                  <a:cubicBezTo>
                    <a:pt x="2212" y="489"/>
                    <a:pt x="1724" y="1"/>
                    <a:pt x="1139" y="1"/>
                  </a:cubicBezTo>
                  <a:close/>
                </a:path>
              </a:pathLst>
            </a:custGeom>
            <a:solidFill>
              <a:srgbClr val="000000">
                <a:alpha val="14530"/>
              </a:srgbClr>
            </a:solidFill>
            <a:ln>
              <a:solidFill>
                <a:schemeClr val="bg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1813;p32">
              <a:extLst>
                <a:ext uri="{FF2B5EF4-FFF2-40B4-BE49-F238E27FC236}">
                  <a16:creationId xmlns:a16="http://schemas.microsoft.com/office/drawing/2014/main" id="{D98BC0FF-A7D5-9C35-ED71-B8B6287185CC}"/>
                </a:ext>
              </a:extLst>
            </p:cNvPr>
            <p:cNvSpPr/>
            <p:nvPr/>
          </p:nvSpPr>
          <p:spPr>
            <a:xfrm>
              <a:off x="4128388" y="2878167"/>
              <a:ext cx="184239" cy="40771"/>
            </a:xfrm>
            <a:custGeom>
              <a:avLst/>
              <a:gdLst/>
              <a:ahLst/>
              <a:cxnLst/>
              <a:rect l="l" t="t" r="r" b="b"/>
              <a:pathLst>
                <a:path w="6083" h="1367" extrusionOk="0">
                  <a:moveTo>
                    <a:pt x="229" y="0"/>
                  </a:moveTo>
                  <a:cubicBezTo>
                    <a:pt x="99" y="0"/>
                    <a:pt x="1" y="98"/>
                    <a:pt x="1" y="195"/>
                  </a:cubicBezTo>
                  <a:lnTo>
                    <a:pt x="1" y="1138"/>
                  </a:lnTo>
                  <a:cubicBezTo>
                    <a:pt x="1" y="1268"/>
                    <a:pt x="99" y="1366"/>
                    <a:pt x="229" y="1366"/>
                  </a:cubicBezTo>
                  <a:lnTo>
                    <a:pt x="5854" y="1366"/>
                  </a:lnTo>
                  <a:cubicBezTo>
                    <a:pt x="5985" y="1366"/>
                    <a:pt x="6082" y="1268"/>
                    <a:pt x="6082" y="1138"/>
                  </a:cubicBezTo>
                  <a:lnTo>
                    <a:pt x="6082" y="195"/>
                  </a:lnTo>
                  <a:cubicBezTo>
                    <a:pt x="6082" y="98"/>
                    <a:pt x="5985" y="0"/>
                    <a:pt x="5854" y="0"/>
                  </a:cubicBezTo>
                  <a:close/>
                </a:path>
              </a:pathLst>
            </a:custGeom>
            <a:solidFill>
              <a:schemeClr val="accent2"/>
            </a:solidFill>
            <a:ln>
              <a:solidFill>
                <a:schemeClr val="bg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1814;p32">
              <a:extLst>
                <a:ext uri="{FF2B5EF4-FFF2-40B4-BE49-F238E27FC236}">
                  <a16:creationId xmlns:a16="http://schemas.microsoft.com/office/drawing/2014/main" id="{A2924C56-553B-C30B-5494-BE6481D8C818}"/>
                </a:ext>
              </a:extLst>
            </p:cNvPr>
            <p:cNvSpPr/>
            <p:nvPr/>
          </p:nvSpPr>
          <p:spPr>
            <a:xfrm>
              <a:off x="4489869" y="2887622"/>
              <a:ext cx="83745" cy="176773"/>
            </a:xfrm>
            <a:custGeom>
              <a:avLst/>
              <a:gdLst/>
              <a:ahLst/>
              <a:cxnLst/>
              <a:rect l="l" t="t" r="r" b="b"/>
              <a:pathLst>
                <a:path w="2765" h="5927" extrusionOk="0">
                  <a:moveTo>
                    <a:pt x="1557" y="0"/>
                  </a:moveTo>
                  <a:cubicBezTo>
                    <a:pt x="1444" y="0"/>
                    <a:pt x="1323" y="63"/>
                    <a:pt x="1269" y="171"/>
                  </a:cubicBezTo>
                  <a:cubicBezTo>
                    <a:pt x="1204" y="301"/>
                    <a:pt x="1269" y="464"/>
                    <a:pt x="1432" y="529"/>
                  </a:cubicBezTo>
                  <a:lnTo>
                    <a:pt x="1984" y="756"/>
                  </a:lnTo>
                  <a:cubicBezTo>
                    <a:pt x="2049" y="789"/>
                    <a:pt x="2082" y="886"/>
                    <a:pt x="2049" y="951"/>
                  </a:cubicBezTo>
                  <a:lnTo>
                    <a:pt x="66" y="5537"/>
                  </a:lnTo>
                  <a:cubicBezTo>
                    <a:pt x="1" y="5667"/>
                    <a:pt x="66" y="5829"/>
                    <a:pt x="196" y="5894"/>
                  </a:cubicBezTo>
                  <a:cubicBezTo>
                    <a:pt x="261" y="5927"/>
                    <a:pt x="293" y="5927"/>
                    <a:pt x="326" y="5927"/>
                  </a:cubicBezTo>
                  <a:cubicBezTo>
                    <a:pt x="423" y="5894"/>
                    <a:pt x="521" y="5862"/>
                    <a:pt x="553" y="5764"/>
                  </a:cubicBezTo>
                  <a:lnTo>
                    <a:pt x="2700" y="789"/>
                  </a:lnTo>
                  <a:cubicBezTo>
                    <a:pt x="2765" y="691"/>
                    <a:pt x="2732" y="561"/>
                    <a:pt x="2635" y="496"/>
                  </a:cubicBezTo>
                  <a:cubicBezTo>
                    <a:pt x="2635" y="464"/>
                    <a:pt x="2602" y="431"/>
                    <a:pt x="2570" y="431"/>
                  </a:cubicBezTo>
                  <a:lnTo>
                    <a:pt x="1627" y="8"/>
                  </a:lnTo>
                  <a:cubicBezTo>
                    <a:pt x="1604" y="3"/>
                    <a:pt x="1581" y="0"/>
                    <a:pt x="1557" y="0"/>
                  </a:cubicBezTo>
                  <a:close/>
                </a:path>
              </a:pathLst>
            </a:custGeom>
            <a:solidFill>
              <a:schemeClr val="accent2"/>
            </a:solidFill>
            <a:ln>
              <a:solidFill>
                <a:schemeClr val="bg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1815;p32">
              <a:extLst>
                <a:ext uri="{FF2B5EF4-FFF2-40B4-BE49-F238E27FC236}">
                  <a16:creationId xmlns:a16="http://schemas.microsoft.com/office/drawing/2014/main" id="{CB0EC38D-E946-895C-90E9-382C24266417}"/>
                </a:ext>
              </a:extLst>
            </p:cNvPr>
            <p:cNvSpPr/>
            <p:nvPr/>
          </p:nvSpPr>
          <p:spPr>
            <a:xfrm>
              <a:off x="4271223" y="2878167"/>
              <a:ext cx="41403" cy="40771"/>
            </a:xfrm>
            <a:custGeom>
              <a:avLst/>
              <a:gdLst/>
              <a:ahLst/>
              <a:cxnLst/>
              <a:rect l="l" t="t" r="r" b="b"/>
              <a:pathLst>
                <a:path w="1367" h="1367" extrusionOk="0">
                  <a:moveTo>
                    <a:pt x="0" y="0"/>
                  </a:moveTo>
                  <a:cubicBezTo>
                    <a:pt x="98" y="0"/>
                    <a:pt x="195" y="98"/>
                    <a:pt x="195" y="195"/>
                  </a:cubicBezTo>
                  <a:lnTo>
                    <a:pt x="195" y="1138"/>
                  </a:lnTo>
                  <a:cubicBezTo>
                    <a:pt x="195" y="1268"/>
                    <a:pt x="98" y="1366"/>
                    <a:pt x="0" y="1366"/>
                  </a:cubicBezTo>
                  <a:lnTo>
                    <a:pt x="1138" y="1366"/>
                  </a:lnTo>
                  <a:cubicBezTo>
                    <a:pt x="1269" y="1366"/>
                    <a:pt x="1366" y="1268"/>
                    <a:pt x="1366" y="1138"/>
                  </a:cubicBezTo>
                  <a:lnTo>
                    <a:pt x="1366" y="195"/>
                  </a:lnTo>
                  <a:cubicBezTo>
                    <a:pt x="1366" y="98"/>
                    <a:pt x="1269" y="0"/>
                    <a:pt x="1138" y="0"/>
                  </a:cubicBezTo>
                  <a:close/>
                </a:path>
              </a:pathLst>
            </a:custGeom>
            <a:solidFill>
              <a:srgbClr val="000000">
                <a:alpha val="14530"/>
              </a:srgbClr>
            </a:solidFill>
            <a:ln>
              <a:solidFill>
                <a:schemeClr val="bg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1816;p32">
              <a:extLst>
                <a:ext uri="{FF2B5EF4-FFF2-40B4-BE49-F238E27FC236}">
                  <a16:creationId xmlns:a16="http://schemas.microsoft.com/office/drawing/2014/main" id="{93220174-81F7-3E2F-2A54-1C28BD179B4E}"/>
                </a:ext>
              </a:extLst>
            </p:cNvPr>
            <p:cNvSpPr/>
            <p:nvPr/>
          </p:nvSpPr>
          <p:spPr>
            <a:xfrm>
              <a:off x="4295847" y="3033347"/>
              <a:ext cx="166490" cy="247339"/>
            </a:xfrm>
            <a:custGeom>
              <a:avLst/>
              <a:gdLst/>
              <a:ahLst/>
              <a:cxnLst/>
              <a:rect l="l" t="t" r="r" b="b"/>
              <a:pathLst>
                <a:path w="5497" h="8293" extrusionOk="0">
                  <a:moveTo>
                    <a:pt x="3155" y="0"/>
                  </a:moveTo>
                  <a:lnTo>
                    <a:pt x="0" y="7285"/>
                  </a:lnTo>
                  <a:lnTo>
                    <a:pt x="1171" y="8098"/>
                  </a:lnTo>
                  <a:lnTo>
                    <a:pt x="2342" y="8293"/>
                  </a:lnTo>
                  <a:lnTo>
                    <a:pt x="5496" y="1008"/>
                  </a:lnTo>
                  <a:lnTo>
                    <a:pt x="4423" y="33"/>
                  </a:lnTo>
                  <a:lnTo>
                    <a:pt x="3155" y="0"/>
                  </a:lnTo>
                  <a:close/>
                </a:path>
              </a:pathLst>
            </a:custGeom>
            <a:solidFill>
              <a:schemeClr val="accent5"/>
            </a:solidFill>
            <a:ln>
              <a:solidFill>
                <a:schemeClr val="bg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1817;p32">
              <a:extLst>
                <a:ext uri="{FF2B5EF4-FFF2-40B4-BE49-F238E27FC236}">
                  <a16:creationId xmlns:a16="http://schemas.microsoft.com/office/drawing/2014/main" id="{CDA8B89C-C27D-5C56-3C4E-C9F03BBE46AC}"/>
                </a:ext>
              </a:extLst>
            </p:cNvPr>
            <p:cNvSpPr/>
            <p:nvPr/>
          </p:nvSpPr>
          <p:spPr>
            <a:xfrm>
              <a:off x="4336220" y="3042055"/>
              <a:ext cx="126117" cy="238630"/>
            </a:xfrm>
            <a:custGeom>
              <a:avLst/>
              <a:gdLst/>
              <a:ahLst/>
              <a:cxnLst/>
              <a:rect l="l" t="t" r="r" b="b"/>
              <a:pathLst>
                <a:path w="4164" h="8001" extrusionOk="0">
                  <a:moveTo>
                    <a:pt x="98" y="7578"/>
                  </a:moveTo>
                  <a:lnTo>
                    <a:pt x="1" y="7838"/>
                  </a:lnTo>
                  <a:lnTo>
                    <a:pt x="110" y="7584"/>
                  </a:lnTo>
                  <a:lnTo>
                    <a:pt x="110" y="7584"/>
                  </a:lnTo>
                  <a:lnTo>
                    <a:pt x="98" y="7578"/>
                  </a:lnTo>
                  <a:close/>
                  <a:moveTo>
                    <a:pt x="3383" y="1"/>
                  </a:moveTo>
                  <a:lnTo>
                    <a:pt x="110" y="7584"/>
                  </a:lnTo>
                  <a:lnTo>
                    <a:pt x="110" y="7584"/>
                  </a:lnTo>
                  <a:lnTo>
                    <a:pt x="1009" y="8001"/>
                  </a:lnTo>
                  <a:lnTo>
                    <a:pt x="4163" y="716"/>
                  </a:lnTo>
                  <a:lnTo>
                    <a:pt x="3383" y="1"/>
                  </a:lnTo>
                  <a:close/>
                </a:path>
              </a:pathLst>
            </a:custGeom>
            <a:solidFill>
              <a:srgbClr val="000000">
                <a:alpha val="14530"/>
              </a:srgbClr>
            </a:solidFill>
            <a:ln>
              <a:solidFill>
                <a:schemeClr val="bg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1818;p32">
              <a:extLst>
                <a:ext uri="{FF2B5EF4-FFF2-40B4-BE49-F238E27FC236}">
                  <a16:creationId xmlns:a16="http://schemas.microsoft.com/office/drawing/2014/main" id="{2E1306F1-97D4-5CE0-DB99-FEA77901FD32}"/>
                </a:ext>
              </a:extLst>
            </p:cNvPr>
            <p:cNvSpPr/>
            <p:nvPr/>
          </p:nvSpPr>
          <p:spPr>
            <a:xfrm>
              <a:off x="4480026" y="2824810"/>
              <a:ext cx="59121" cy="58218"/>
            </a:xfrm>
            <a:custGeom>
              <a:avLst/>
              <a:gdLst/>
              <a:ahLst/>
              <a:cxnLst/>
              <a:rect l="l" t="t" r="r" b="b"/>
              <a:pathLst>
                <a:path w="1952" h="1952" extrusionOk="0">
                  <a:moveTo>
                    <a:pt x="1171" y="1"/>
                  </a:moveTo>
                  <a:cubicBezTo>
                    <a:pt x="813" y="1"/>
                    <a:pt x="488" y="196"/>
                    <a:pt x="326" y="521"/>
                  </a:cubicBezTo>
                  <a:lnTo>
                    <a:pt x="0" y="1269"/>
                  </a:lnTo>
                  <a:lnTo>
                    <a:pt x="683" y="1789"/>
                  </a:lnTo>
                  <a:lnTo>
                    <a:pt x="1561" y="1952"/>
                  </a:lnTo>
                  <a:lnTo>
                    <a:pt x="1887" y="1204"/>
                  </a:lnTo>
                  <a:cubicBezTo>
                    <a:pt x="1952" y="1041"/>
                    <a:pt x="1952" y="911"/>
                    <a:pt x="1952" y="749"/>
                  </a:cubicBezTo>
                  <a:cubicBezTo>
                    <a:pt x="1919" y="456"/>
                    <a:pt x="1724" y="196"/>
                    <a:pt x="1431" y="66"/>
                  </a:cubicBezTo>
                  <a:cubicBezTo>
                    <a:pt x="1366" y="33"/>
                    <a:pt x="1269" y="1"/>
                    <a:pt x="1171" y="1"/>
                  </a:cubicBezTo>
                  <a:close/>
                </a:path>
              </a:pathLst>
            </a:custGeom>
            <a:solidFill>
              <a:schemeClr val="dk2"/>
            </a:solidFill>
            <a:ln>
              <a:solidFill>
                <a:schemeClr val="bg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1819;p32">
              <a:extLst>
                <a:ext uri="{FF2B5EF4-FFF2-40B4-BE49-F238E27FC236}">
                  <a16:creationId xmlns:a16="http://schemas.microsoft.com/office/drawing/2014/main" id="{EB893294-02E5-7CAC-9200-03649A9E72BA}"/>
                </a:ext>
              </a:extLst>
            </p:cNvPr>
            <p:cNvSpPr/>
            <p:nvPr/>
          </p:nvSpPr>
          <p:spPr>
            <a:xfrm>
              <a:off x="4509586" y="2824810"/>
              <a:ext cx="29561" cy="58218"/>
            </a:xfrm>
            <a:custGeom>
              <a:avLst/>
              <a:gdLst/>
              <a:ahLst/>
              <a:cxnLst/>
              <a:rect l="l" t="t" r="r" b="b"/>
              <a:pathLst>
                <a:path w="976" h="1952" extrusionOk="0">
                  <a:moveTo>
                    <a:pt x="195" y="1"/>
                  </a:moveTo>
                  <a:cubicBezTo>
                    <a:pt x="325" y="163"/>
                    <a:pt x="423" y="326"/>
                    <a:pt x="423" y="521"/>
                  </a:cubicBezTo>
                  <a:cubicBezTo>
                    <a:pt x="455" y="684"/>
                    <a:pt x="423" y="814"/>
                    <a:pt x="358" y="976"/>
                  </a:cubicBezTo>
                  <a:lnTo>
                    <a:pt x="0" y="1822"/>
                  </a:lnTo>
                  <a:lnTo>
                    <a:pt x="585" y="1952"/>
                  </a:lnTo>
                  <a:lnTo>
                    <a:pt x="911" y="1204"/>
                  </a:lnTo>
                  <a:cubicBezTo>
                    <a:pt x="976" y="1041"/>
                    <a:pt x="976" y="911"/>
                    <a:pt x="976" y="749"/>
                  </a:cubicBezTo>
                  <a:cubicBezTo>
                    <a:pt x="943" y="488"/>
                    <a:pt x="748" y="196"/>
                    <a:pt x="455" y="98"/>
                  </a:cubicBezTo>
                  <a:cubicBezTo>
                    <a:pt x="390" y="33"/>
                    <a:pt x="293" y="33"/>
                    <a:pt x="195" y="1"/>
                  </a:cubicBezTo>
                  <a:close/>
                </a:path>
              </a:pathLst>
            </a:custGeom>
            <a:solidFill>
              <a:srgbClr val="000000">
                <a:alpha val="14530"/>
              </a:srgbClr>
            </a:solidFill>
            <a:ln>
              <a:solidFill>
                <a:schemeClr val="bg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1820;p32">
              <a:extLst>
                <a:ext uri="{FF2B5EF4-FFF2-40B4-BE49-F238E27FC236}">
                  <a16:creationId xmlns:a16="http://schemas.microsoft.com/office/drawing/2014/main" id="{BF91025A-8CC5-A6BD-5A88-D69EB77DE21C}"/>
                </a:ext>
              </a:extLst>
            </p:cNvPr>
            <p:cNvSpPr/>
            <p:nvPr/>
          </p:nvSpPr>
          <p:spPr>
            <a:xfrm>
              <a:off x="4391374" y="2860898"/>
              <a:ext cx="147773" cy="202542"/>
            </a:xfrm>
            <a:custGeom>
              <a:avLst/>
              <a:gdLst/>
              <a:ahLst/>
              <a:cxnLst/>
              <a:rect l="l" t="t" r="r" b="b"/>
              <a:pathLst>
                <a:path w="4879" h="6791" extrusionOk="0">
                  <a:moveTo>
                    <a:pt x="2688" y="1"/>
                  </a:moveTo>
                  <a:cubicBezTo>
                    <a:pt x="2587" y="1"/>
                    <a:pt x="2487" y="61"/>
                    <a:pt x="2440" y="156"/>
                  </a:cubicBezTo>
                  <a:lnTo>
                    <a:pt x="1" y="5782"/>
                  </a:lnTo>
                  <a:lnTo>
                    <a:pt x="2342" y="6790"/>
                  </a:lnTo>
                  <a:lnTo>
                    <a:pt x="4879" y="904"/>
                  </a:lnTo>
                  <a:lnTo>
                    <a:pt x="2797" y="26"/>
                  </a:lnTo>
                  <a:cubicBezTo>
                    <a:pt x="2763" y="9"/>
                    <a:pt x="2725" y="1"/>
                    <a:pt x="2688" y="1"/>
                  </a:cubicBezTo>
                  <a:close/>
                </a:path>
              </a:pathLst>
            </a:custGeom>
            <a:solidFill>
              <a:schemeClr val="accent5"/>
            </a:solidFill>
            <a:ln>
              <a:solidFill>
                <a:schemeClr val="bg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1821;p32">
              <a:extLst>
                <a:ext uri="{FF2B5EF4-FFF2-40B4-BE49-F238E27FC236}">
                  <a16:creationId xmlns:a16="http://schemas.microsoft.com/office/drawing/2014/main" id="{E1E6884D-D4CB-BF3E-8227-CA6CC1BD4593}"/>
                </a:ext>
              </a:extLst>
            </p:cNvPr>
            <p:cNvSpPr/>
            <p:nvPr/>
          </p:nvSpPr>
          <p:spPr>
            <a:xfrm>
              <a:off x="4434715" y="2876228"/>
              <a:ext cx="104431" cy="187212"/>
            </a:xfrm>
            <a:custGeom>
              <a:avLst/>
              <a:gdLst/>
              <a:ahLst/>
              <a:cxnLst/>
              <a:rect l="l" t="t" r="r" b="b"/>
              <a:pathLst>
                <a:path w="3448" h="6277" extrusionOk="0">
                  <a:moveTo>
                    <a:pt x="2505" y="0"/>
                  </a:moveTo>
                  <a:lnTo>
                    <a:pt x="1" y="5854"/>
                  </a:lnTo>
                  <a:lnTo>
                    <a:pt x="911" y="6276"/>
                  </a:lnTo>
                  <a:lnTo>
                    <a:pt x="3448" y="390"/>
                  </a:lnTo>
                  <a:lnTo>
                    <a:pt x="2505" y="0"/>
                  </a:lnTo>
                  <a:close/>
                </a:path>
              </a:pathLst>
            </a:custGeom>
            <a:solidFill>
              <a:srgbClr val="000000">
                <a:alpha val="14530"/>
              </a:srgbClr>
            </a:solidFill>
            <a:ln>
              <a:solidFill>
                <a:schemeClr val="bg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1822;p32">
              <a:extLst>
                <a:ext uri="{FF2B5EF4-FFF2-40B4-BE49-F238E27FC236}">
                  <a16:creationId xmlns:a16="http://schemas.microsoft.com/office/drawing/2014/main" id="{BFEAE5DF-3FAB-9600-79F4-876DB7CEA98D}"/>
                </a:ext>
              </a:extLst>
            </p:cNvPr>
            <p:cNvSpPr/>
            <p:nvPr/>
          </p:nvSpPr>
          <p:spPr>
            <a:xfrm>
              <a:off x="4295847" y="3250592"/>
              <a:ext cx="43372" cy="17507"/>
            </a:xfrm>
            <a:custGeom>
              <a:avLst/>
              <a:gdLst/>
              <a:ahLst/>
              <a:cxnLst/>
              <a:rect l="l" t="t" r="r" b="b"/>
              <a:pathLst>
                <a:path w="1432" h="587" extrusionOk="0">
                  <a:moveTo>
                    <a:pt x="1431" y="586"/>
                  </a:moveTo>
                  <a:lnTo>
                    <a:pt x="1431" y="586"/>
                  </a:lnTo>
                  <a:lnTo>
                    <a:pt x="0" y="1"/>
                  </a:lnTo>
                  <a:close/>
                  <a:moveTo>
                    <a:pt x="1431" y="586"/>
                  </a:moveTo>
                  <a:close/>
                </a:path>
              </a:pathLst>
            </a:custGeom>
            <a:solidFill>
              <a:srgbClr val="5986CB"/>
            </a:solidFill>
            <a:ln>
              <a:solidFill>
                <a:schemeClr val="bg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1823;p32">
              <a:extLst>
                <a:ext uri="{FF2B5EF4-FFF2-40B4-BE49-F238E27FC236}">
                  <a16:creationId xmlns:a16="http://schemas.microsoft.com/office/drawing/2014/main" id="{CB27DFA6-AC1E-311A-B314-A2D8DEEB8AF5}"/>
                </a:ext>
              </a:extLst>
            </p:cNvPr>
            <p:cNvSpPr/>
            <p:nvPr/>
          </p:nvSpPr>
          <p:spPr>
            <a:xfrm>
              <a:off x="4295847" y="3249637"/>
              <a:ext cx="70933" cy="83063"/>
            </a:xfrm>
            <a:custGeom>
              <a:avLst/>
              <a:gdLst/>
              <a:ahLst/>
              <a:cxnLst/>
              <a:rect l="l" t="t" r="r" b="b"/>
              <a:pathLst>
                <a:path w="2342" h="2785" extrusionOk="0">
                  <a:moveTo>
                    <a:pt x="0" y="0"/>
                  </a:moveTo>
                  <a:lnTo>
                    <a:pt x="33" y="1951"/>
                  </a:lnTo>
                  <a:lnTo>
                    <a:pt x="33" y="2439"/>
                  </a:lnTo>
                  <a:cubicBezTo>
                    <a:pt x="33" y="2644"/>
                    <a:pt x="191" y="2784"/>
                    <a:pt x="365" y="2784"/>
                  </a:cubicBezTo>
                  <a:cubicBezTo>
                    <a:pt x="439" y="2784"/>
                    <a:pt x="517" y="2758"/>
                    <a:pt x="586" y="2699"/>
                  </a:cubicBezTo>
                  <a:lnTo>
                    <a:pt x="2342" y="1041"/>
                  </a:lnTo>
                  <a:lnTo>
                    <a:pt x="1431" y="618"/>
                  </a:lnTo>
                  <a:lnTo>
                    <a:pt x="0" y="0"/>
                  </a:lnTo>
                  <a:close/>
                </a:path>
              </a:pathLst>
            </a:custGeom>
            <a:solidFill>
              <a:schemeClr val="accent4"/>
            </a:solidFill>
            <a:ln>
              <a:solidFill>
                <a:schemeClr val="bg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1824;p32">
              <a:extLst>
                <a:ext uri="{FF2B5EF4-FFF2-40B4-BE49-F238E27FC236}">
                  <a16:creationId xmlns:a16="http://schemas.microsoft.com/office/drawing/2014/main" id="{83241BE0-A972-2B34-4A6D-421D6F7937A6}"/>
                </a:ext>
              </a:extLst>
            </p:cNvPr>
            <p:cNvSpPr/>
            <p:nvPr/>
          </p:nvSpPr>
          <p:spPr>
            <a:xfrm>
              <a:off x="4296816" y="3268069"/>
              <a:ext cx="69964" cy="64631"/>
            </a:xfrm>
            <a:custGeom>
              <a:avLst/>
              <a:gdLst/>
              <a:ahLst/>
              <a:cxnLst/>
              <a:rect l="l" t="t" r="r" b="b"/>
              <a:pathLst>
                <a:path w="2310" h="2167" extrusionOk="0">
                  <a:moveTo>
                    <a:pt x="1399" y="0"/>
                  </a:moveTo>
                  <a:lnTo>
                    <a:pt x="1" y="1333"/>
                  </a:lnTo>
                  <a:lnTo>
                    <a:pt x="1" y="1821"/>
                  </a:lnTo>
                  <a:cubicBezTo>
                    <a:pt x="1" y="2026"/>
                    <a:pt x="159" y="2166"/>
                    <a:pt x="333" y="2166"/>
                  </a:cubicBezTo>
                  <a:cubicBezTo>
                    <a:pt x="407" y="2166"/>
                    <a:pt x="485" y="2140"/>
                    <a:pt x="554" y="2081"/>
                  </a:cubicBezTo>
                  <a:lnTo>
                    <a:pt x="2310" y="423"/>
                  </a:lnTo>
                  <a:lnTo>
                    <a:pt x="1399" y="0"/>
                  </a:lnTo>
                  <a:close/>
                </a:path>
              </a:pathLst>
            </a:custGeom>
            <a:solidFill>
              <a:srgbClr val="000000">
                <a:alpha val="14530"/>
              </a:srgbClr>
            </a:solidFill>
            <a:ln>
              <a:solidFill>
                <a:schemeClr val="bg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1825;p32">
              <a:extLst>
                <a:ext uri="{FF2B5EF4-FFF2-40B4-BE49-F238E27FC236}">
                  <a16:creationId xmlns:a16="http://schemas.microsoft.com/office/drawing/2014/main" id="{900593FE-773C-302C-9EA5-884BF528AD5C}"/>
                </a:ext>
              </a:extLst>
            </p:cNvPr>
            <p:cNvSpPr/>
            <p:nvPr/>
          </p:nvSpPr>
          <p:spPr>
            <a:xfrm>
              <a:off x="4077171" y="2960603"/>
              <a:ext cx="286671" cy="15539"/>
            </a:xfrm>
            <a:custGeom>
              <a:avLst/>
              <a:gdLst/>
              <a:ahLst/>
              <a:cxnLst/>
              <a:rect l="l" t="t" r="r" b="b"/>
              <a:pathLst>
                <a:path w="9465" h="521" extrusionOk="0">
                  <a:moveTo>
                    <a:pt x="294" y="0"/>
                  </a:moveTo>
                  <a:cubicBezTo>
                    <a:pt x="131" y="0"/>
                    <a:pt x="1" y="98"/>
                    <a:pt x="1" y="261"/>
                  </a:cubicBezTo>
                  <a:cubicBezTo>
                    <a:pt x="1" y="423"/>
                    <a:pt x="131" y="521"/>
                    <a:pt x="294" y="521"/>
                  </a:cubicBezTo>
                  <a:lnTo>
                    <a:pt x="9171" y="521"/>
                  </a:lnTo>
                  <a:cubicBezTo>
                    <a:pt x="9334" y="521"/>
                    <a:pt x="9464" y="423"/>
                    <a:pt x="9464" y="261"/>
                  </a:cubicBezTo>
                  <a:cubicBezTo>
                    <a:pt x="9464" y="98"/>
                    <a:pt x="9334" y="0"/>
                    <a:pt x="9171" y="0"/>
                  </a:cubicBezTo>
                  <a:close/>
                </a:path>
              </a:pathLst>
            </a:custGeom>
            <a:solidFill>
              <a:schemeClr val="accent2"/>
            </a:solidFill>
            <a:ln>
              <a:solidFill>
                <a:schemeClr val="bg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1826;p32">
              <a:extLst>
                <a:ext uri="{FF2B5EF4-FFF2-40B4-BE49-F238E27FC236}">
                  <a16:creationId xmlns:a16="http://schemas.microsoft.com/office/drawing/2014/main" id="{1761DEB5-512A-280B-3E9D-233F30D3E279}"/>
                </a:ext>
              </a:extLst>
            </p:cNvPr>
            <p:cNvSpPr/>
            <p:nvPr/>
          </p:nvSpPr>
          <p:spPr>
            <a:xfrm>
              <a:off x="4077171" y="3011037"/>
              <a:ext cx="286671" cy="16523"/>
            </a:xfrm>
            <a:custGeom>
              <a:avLst/>
              <a:gdLst/>
              <a:ahLst/>
              <a:cxnLst/>
              <a:rect l="l" t="t" r="r" b="b"/>
              <a:pathLst>
                <a:path w="9465" h="554" extrusionOk="0">
                  <a:moveTo>
                    <a:pt x="294" y="0"/>
                  </a:moveTo>
                  <a:cubicBezTo>
                    <a:pt x="131" y="0"/>
                    <a:pt x="1" y="130"/>
                    <a:pt x="1" y="293"/>
                  </a:cubicBezTo>
                  <a:cubicBezTo>
                    <a:pt x="1" y="423"/>
                    <a:pt x="131" y="553"/>
                    <a:pt x="294" y="553"/>
                  </a:cubicBezTo>
                  <a:lnTo>
                    <a:pt x="9171" y="553"/>
                  </a:lnTo>
                  <a:cubicBezTo>
                    <a:pt x="9334" y="553"/>
                    <a:pt x="9464" y="423"/>
                    <a:pt x="9464" y="293"/>
                  </a:cubicBezTo>
                  <a:cubicBezTo>
                    <a:pt x="9464" y="130"/>
                    <a:pt x="9334" y="0"/>
                    <a:pt x="9171" y="0"/>
                  </a:cubicBezTo>
                  <a:close/>
                </a:path>
              </a:pathLst>
            </a:custGeom>
            <a:solidFill>
              <a:schemeClr val="accent2"/>
            </a:solidFill>
            <a:ln>
              <a:solidFill>
                <a:schemeClr val="bg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1827;p32">
              <a:extLst>
                <a:ext uri="{FF2B5EF4-FFF2-40B4-BE49-F238E27FC236}">
                  <a16:creationId xmlns:a16="http://schemas.microsoft.com/office/drawing/2014/main" id="{7E288F73-57BB-3F31-19FC-4A1CC8F883A1}"/>
                </a:ext>
              </a:extLst>
            </p:cNvPr>
            <p:cNvSpPr/>
            <p:nvPr/>
          </p:nvSpPr>
          <p:spPr>
            <a:xfrm>
              <a:off x="4077171" y="3062426"/>
              <a:ext cx="219675" cy="16523"/>
            </a:xfrm>
            <a:custGeom>
              <a:avLst/>
              <a:gdLst/>
              <a:ahLst/>
              <a:cxnLst/>
              <a:rect l="l" t="t" r="r" b="b"/>
              <a:pathLst>
                <a:path w="7253" h="554" extrusionOk="0">
                  <a:moveTo>
                    <a:pt x="294" y="1"/>
                  </a:moveTo>
                  <a:cubicBezTo>
                    <a:pt x="131" y="1"/>
                    <a:pt x="1" y="131"/>
                    <a:pt x="1" y="261"/>
                  </a:cubicBezTo>
                  <a:cubicBezTo>
                    <a:pt x="1" y="424"/>
                    <a:pt x="131" y="554"/>
                    <a:pt x="294" y="554"/>
                  </a:cubicBezTo>
                  <a:lnTo>
                    <a:pt x="6960" y="554"/>
                  </a:lnTo>
                  <a:cubicBezTo>
                    <a:pt x="7123" y="554"/>
                    <a:pt x="7253" y="424"/>
                    <a:pt x="7253" y="261"/>
                  </a:cubicBezTo>
                  <a:cubicBezTo>
                    <a:pt x="7253" y="131"/>
                    <a:pt x="7123" y="1"/>
                    <a:pt x="6960" y="1"/>
                  </a:cubicBezTo>
                  <a:close/>
                </a:path>
              </a:pathLst>
            </a:custGeom>
            <a:solidFill>
              <a:schemeClr val="accent2"/>
            </a:solidFill>
            <a:ln>
              <a:solidFill>
                <a:schemeClr val="bg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1828;p32">
              <a:extLst>
                <a:ext uri="{FF2B5EF4-FFF2-40B4-BE49-F238E27FC236}">
                  <a16:creationId xmlns:a16="http://schemas.microsoft.com/office/drawing/2014/main" id="{58BEF77B-2EE1-0D69-4909-B1A92585DE22}"/>
                </a:ext>
              </a:extLst>
            </p:cNvPr>
            <p:cNvSpPr/>
            <p:nvPr/>
          </p:nvSpPr>
          <p:spPr>
            <a:xfrm>
              <a:off x="4077171" y="3113844"/>
              <a:ext cx="97556" cy="16523"/>
            </a:xfrm>
            <a:custGeom>
              <a:avLst/>
              <a:gdLst/>
              <a:ahLst/>
              <a:cxnLst/>
              <a:rect l="l" t="t" r="r" b="b"/>
              <a:pathLst>
                <a:path w="3221" h="554" extrusionOk="0">
                  <a:moveTo>
                    <a:pt x="294" y="0"/>
                  </a:moveTo>
                  <a:cubicBezTo>
                    <a:pt x="131" y="0"/>
                    <a:pt x="1" y="131"/>
                    <a:pt x="1" y="261"/>
                  </a:cubicBezTo>
                  <a:cubicBezTo>
                    <a:pt x="1" y="423"/>
                    <a:pt x="131" y="553"/>
                    <a:pt x="294" y="553"/>
                  </a:cubicBezTo>
                  <a:lnTo>
                    <a:pt x="2960" y="553"/>
                  </a:lnTo>
                  <a:cubicBezTo>
                    <a:pt x="3123" y="553"/>
                    <a:pt x="3220" y="423"/>
                    <a:pt x="3220" y="261"/>
                  </a:cubicBezTo>
                  <a:cubicBezTo>
                    <a:pt x="3220" y="131"/>
                    <a:pt x="3123" y="0"/>
                    <a:pt x="2960" y="0"/>
                  </a:cubicBezTo>
                  <a:close/>
                </a:path>
              </a:pathLst>
            </a:custGeom>
            <a:solidFill>
              <a:schemeClr val="accent2"/>
            </a:solidFill>
            <a:ln>
              <a:solidFill>
                <a:schemeClr val="bg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1829;p32">
              <a:extLst>
                <a:ext uri="{FF2B5EF4-FFF2-40B4-BE49-F238E27FC236}">
                  <a16:creationId xmlns:a16="http://schemas.microsoft.com/office/drawing/2014/main" id="{387CD01F-C06E-32A5-D1F9-C215916444FB}"/>
                </a:ext>
              </a:extLst>
            </p:cNvPr>
            <p:cNvSpPr/>
            <p:nvPr/>
          </p:nvSpPr>
          <p:spPr>
            <a:xfrm>
              <a:off x="4076202" y="3248534"/>
              <a:ext cx="138898" cy="39906"/>
            </a:xfrm>
            <a:custGeom>
              <a:avLst/>
              <a:gdLst/>
              <a:ahLst/>
              <a:cxnLst/>
              <a:rect l="l" t="t" r="r" b="b"/>
              <a:pathLst>
                <a:path w="4586" h="1338" extrusionOk="0">
                  <a:moveTo>
                    <a:pt x="1357" y="1"/>
                  </a:moveTo>
                  <a:cubicBezTo>
                    <a:pt x="486" y="1"/>
                    <a:pt x="65" y="754"/>
                    <a:pt x="65" y="785"/>
                  </a:cubicBezTo>
                  <a:cubicBezTo>
                    <a:pt x="0" y="915"/>
                    <a:pt x="33" y="1078"/>
                    <a:pt x="163" y="1175"/>
                  </a:cubicBezTo>
                  <a:cubicBezTo>
                    <a:pt x="198" y="1193"/>
                    <a:pt x="235" y="1201"/>
                    <a:pt x="273" y="1201"/>
                  </a:cubicBezTo>
                  <a:cubicBezTo>
                    <a:pt x="376" y="1201"/>
                    <a:pt x="482" y="1141"/>
                    <a:pt x="553" y="1045"/>
                  </a:cubicBezTo>
                  <a:cubicBezTo>
                    <a:pt x="553" y="1045"/>
                    <a:pt x="829" y="524"/>
                    <a:pt x="1412" y="524"/>
                  </a:cubicBezTo>
                  <a:cubicBezTo>
                    <a:pt x="1429" y="524"/>
                    <a:pt x="1446" y="524"/>
                    <a:pt x="1464" y="525"/>
                  </a:cubicBezTo>
                  <a:cubicBezTo>
                    <a:pt x="1756" y="557"/>
                    <a:pt x="1919" y="688"/>
                    <a:pt x="2147" y="883"/>
                  </a:cubicBezTo>
                  <a:cubicBezTo>
                    <a:pt x="2374" y="1078"/>
                    <a:pt x="2635" y="1305"/>
                    <a:pt x="3057" y="1338"/>
                  </a:cubicBezTo>
                  <a:lnTo>
                    <a:pt x="3155" y="1338"/>
                  </a:lnTo>
                  <a:cubicBezTo>
                    <a:pt x="4065" y="1338"/>
                    <a:pt x="4488" y="590"/>
                    <a:pt x="4521" y="557"/>
                  </a:cubicBezTo>
                  <a:cubicBezTo>
                    <a:pt x="4586" y="427"/>
                    <a:pt x="4521" y="265"/>
                    <a:pt x="4391" y="200"/>
                  </a:cubicBezTo>
                  <a:cubicBezTo>
                    <a:pt x="4347" y="167"/>
                    <a:pt x="4300" y="153"/>
                    <a:pt x="4254" y="153"/>
                  </a:cubicBezTo>
                  <a:cubicBezTo>
                    <a:pt x="4163" y="153"/>
                    <a:pt x="4076" y="211"/>
                    <a:pt x="4033" y="297"/>
                  </a:cubicBezTo>
                  <a:cubicBezTo>
                    <a:pt x="4033" y="297"/>
                    <a:pt x="3743" y="790"/>
                    <a:pt x="3190" y="790"/>
                  </a:cubicBezTo>
                  <a:cubicBezTo>
                    <a:pt x="3158" y="790"/>
                    <a:pt x="3124" y="789"/>
                    <a:pt x="3090" y="785"/>
                  </a:cubicBezTo>
                  <a:cubicBezTo>
                    <a:pt x="2830" y="785"/>
                    <a:pt x="2700" y="655"/>
                    <a:pt x="2504" y="492"/>
                  </a:cubicBezTo>
                  <a:cubicBezTo>
                    <a:pt x="2277" y="265"/>
                    <a:pt x="1984" y="37"/>
                    <a:pt x="1464" y="5"/>
                  </a:cubicBezTo>
                  <a:cubicBezTo>
                    <a:pt x="1428" y="2"/>
                    <a:pt x="1392" y="1"/>
                    <a:pt x="1357" y="1"/>
                  </a:cubicBezTo>
                  <a:close/>
                </a:path>
              </a:pathLst>
            </a:custGeom>
            <a:solidFill>
              <a:schemeClr val="accent4"/>
            </a:solidFill>
            <a:ln>
              <a:solidFill>
                <a:schemeClr val="bg2">
                  <a:lumMod val="9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93" name="Google Shape;2179;p36">
            <a:extLst>
              <a:ext uri="{FF2B5EF4-FFF2-40B4-BE49-F238E27FC236}">
                <a16:creationId xmlns:a16="http://schemas.microsoft.com/office/drawing/2014/main" id="{837C39E1-2F94-0834-2D42-BEC58C788520}"/>
              </a:ext>
            </a:extLst>
          </p:cNvPr>
          <p:cNvSpPr txBox="1"/>
          <p:nvPr/>
        </p:nvSpPr>
        <p:spPr>
          <a:xfrm>
            <a:off x="4972165" y="1147801"/>
            <a:ext cx="2997240" cy="417054"/>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dk1"/>
                </a:solidFill>
                <a:latin typeface="Fira Sans Extra Condensed Medium"/>
                <a:ea typeface="Fira Sans Extra Condensed Medium"/>
                <a:cs typeface="Fira Sans Extra Condensed Medium"/>
                <a:sym typeface="Fira Sans Extra Condensed Medium"/>
              </a:rPr>
              <a:t>Problem Statement</a:t>
            </a:r>
            <a:endParaRPr lang="en-IN" sz="2000" dirty="0">
              <a:solidFill>
                <a:schemeClr val="dk1"/>
              </a:solidFill>
              <a:latin typeface="Fira Sans Extra Condensed Medium"/>
              <a:ea typeface="Fira Sans Extra Condensed Medium"/>
              <a:cs typeface="Fira Sans Extra Condensed Medium"/>
              <a:sym typeface="Fira Sans Extra Condensed Medium"/>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3" name="Picture 2">
            <a:extLst>
              <a:ext uri="{FF2B5EF4-FFF2-40B4-BE49-F238E27FC236}">
                <a16:creationId xmlns:a16="http://schemas.microsoft.com/office/drawing/2014/main" id="{DFFF1D9F-FB5C-579D-04CE-EB8B3FFE235F}"/>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556106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grpSp>
        <p:nvGrpSpPr>
          <p:cNvPr id="1255" name="Google Shape;1255;p26"/>
          <p:cNvGrpSpPr/>
          <p:nvPr/>
        </p:nvGrpSpPr>
        <p:grpSpPr>
          <a:xfrm>
            <a:off x="457175" y="1459300"/>
            <a:ext cx="8240100" cy="3299400"/>
            <a:chOff x="457175" y="1459300"/>
            <a:chExt cx="8240100" cy="3299400"/>
          </a:xfrm>
        </p:grpSpPr>
        <p:cxnSp>
          <p:nvCxnSpPr>
            <p:cNvPr id="1256" name="Google Shape;1256;p26"/>
            <p:cNvCxnSpPr/>
            <p:nvPr/>
          </p:nvCxnSpPr>
          <p:spPr>
            <a:xfrm>
              <a:off x="4572000" y="1459300"/>
              <a:ext cx="0" cy="3299400"/>
            </a:xfrm>
            <a:prstGeom prst="straightConnector1">
              <a:avLst/>
            </a:prstGeom>
            <a:noFill/>
            <a:ln w="19050" cap="flat" cmpd="sng">
              <a:solidFill>
                <a:schemeClr val="dk1"/>
              </a:solidFill>
              <a:prstDash val="solid"/>
              <a:round/>
              <a:headEnd type="oval" w="med" len="med"/>
              <a:tailEnd type="oval" w="med" len="med"/>
            </a:ln>
          </p:spPr>
        </p:cxnSp>
        <p:cxnSp>
          <p:nvCxnSpPr>
            <p:cNvPr id="1257" name="Google Shape;1257;p26"/>
            <p:cNvCxnSpPr/>
            <p:nvPr/>
          </p:nvCxnSpPr>
          <p:spPr>
            <a:xfrm rot="10800000">
              <a:off x="457175" y="3096975"/>
              <a:ext cx="8240100" cy="0"/>
            </a:xfrm>
            <a:prstGeom prst="straightConnector1">
              <a:avLst/>
            </a:prstGeom>
            <a:noFill/>
            <a:ln w="19050" cap="flat" cmpd="sng">
              <a:solidFill>
                <a:schemeClr val="dk1"/>
              </a:solidFill>
              <a:prstDash val="solid"/>
              <a:round/>
              <a:headEnd type="oval" w="med" len="med"/>
              <a:tailEnd type="oval" w="med" len="med"/>
            </a:ln>
          </p:spPr>
        </p:cxnSp>
      </p:grpSp>
      <p:sp>
        <p:nvSpPr>
          <p:cNvPr id="1258" name="Google Shape;1258;p26"/>
          <p:cNvSpPr txBox="1">
            <a:spLocks noGrp="1"/>
          </p:cNvSpPr>
          <p:nvPr>
            <p:ph type="title"/>
          </p:nvPr>
        </p:nvSpPr>
        <p:spPr>
          <a:xfrm>
            <a:off x="457200" y="411475"/>
            <a:ext cx="82296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CONCLUSION</a:t>
            </a:r>
            <a:endParaRPr dirty="0"/>
          </a:p>
        </p:txBody>
      </p:sp>
      <p:sp>
        <p:nvSpPr>
          <p:cNvPr id="1259" name="Google Shape;1259;p26"/>
          <p:cNvSpPr/>
          <p:nvPr/>
        </p:nvSpPr>
        <p:spPr>
          <a:xfrm>
            <a:off x="746364" y="3343815"/>
            <a:ext cx="1289400" cy="1289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a:t>z</a:t>
            </a:r>
            <a:endParaRPr dirty="0"/>
          </a:p>
        </p:txBody>
      </p:sp>
      <p:grpSp>
        <p:nvGrpSpPr>
          <p:cNvPr id="1260" name="Google Shape;1260;p26"/>
          <p:cNvGrpSpPr/>
          <p:nvPr/>
        </p:nvGrpSpPr>
        <p:grpSpPr>
          <a:xfrm>
            <a:off x="2101975" y="3462174"/>
            <a:ext cx="2245200" cy="937476"/>
            <a:chOff x="2101975" y="3462174"/>
            <a:chExt cx="2245200" cy="937476"/>
          </a:xfrm>
        </p:grpSpPr>
        <p:sp>
          <p:nvSpPr>
            <p:cNvPr id="1261" name="Google Shape;1261;p26"/>
            <p:cNvSpPr txBox="1"/>
            <p:nvPr/>
          </p:nvSpPr>
          <p:spPr>
            <a:xfrm>
              <a:off x="2101975" y="3462174"/>
              <a:ext cx="2245200" cy="260700"/>
            </a:xfrm>
            <a:prstGeom prst="rect">
              <a:avLst/>
            </a:prstGeom>
            <a:noFill/>
            <a:ln>
              <a:noFill/>
            </a:ln>
          </p:spPr>
          <p:txBody>
            <a:bodyPr spcFirstLastPara="1" wrap="square" lIns="91425" tIns="18275" rIns="91425" bIns="91425" anchor="t" anchorCtr="0">
              <a:noAutofit/>
            </a:bodyPr>
            <a:lstStyle/>
            <a:p>
              <a:pPr marL="0" lvl="0" indent="0" algn="l" rtl="0">
                <a:spcBef>
                  <a:spcPts val="0"/>
                </a:spcBef>
                <a:spcAft>
                  <a:spcPts val="0"/>
                </a:spcAft>
                <a:buNone/>
              </a:pPr>
              <a:r>
                <a:rPr lang="en-IN" sz="1500" dirty="0">
                  <a:solidFill>
                    <a:schemeClr val="dk1"/>
                  </a:solidFill>
                  <a:latin typeface="Fira Sans Extra Condensed Medium"/>
                  <a:ea typeface="Fira Sans Extra Condensed Medium"/>
                  <a:cs typeface="Fira Sans Extra Condensed Medium"/>
                  <a:sym typeface="Fira Sans Extra Condensed Medium"/>
                </a:rPr>
                <a:t>Call to Action</a:t>
              </a:r>
            </a:p>
          </p:txBody>
        </p:sp>
        <p:sp>
          <p:nvSpPr>
            <p:cNvPr id="1262" name="Google Shape;1262;p26"/>
            <p:cNvSpPr txBox="1"/>
            <p:nvPr/>
          </p:nvSpPr>
          <p:spPr>
            <a:xfrm>
              <a:off x="2101975" y="3758250"/>
              <a:ext cx="2245200" cy="641400"/>
            </a:xfrm>
            <a:prstGeom prst="rect">
              <a:avLst/>
            </a:prstGeom>
            <a:noFill/>
            <a:ln>
              <a:noFill/>
            </a:ln>
          </p:spPr>
          <p:txBody>
            <a:bodyPr spcFirstLastPara="1" wrap="square" lIns="91425" tIns="18275" rIns="91425" bIns="91425" anchor="t" anchorCtr="0">
              <a:noAutofit/>
            </a:bodyPr>
            <a:lstStyle/>
            <a:p>
              <a:pPr marL="0" lvl="0" indent="0" algn="just" rtl="0">
                <a:spcBef>
                  <a:spcPts val="0"/>
                </a:spcBef>
                <a:spcAft>
                  <a:spcPts val="0"/>
                </a:spcAft>
                <a:buNone/>
              </a:pPr>
              <a:r>
                <a:rPr lang="en-US" sz="1200" dirty="0">
                  <a:solidFill>
                    <a:schemeClr val="dk1"/>
                  </a:solidFill>
                  <a:latin typeface="Roboto"/>
                  <a:ea typeface="Roboto"/>
                  <a:cs typeface="Roboto"/>
                  <a:sym typeface="Roboto"/>
                </a:rPr>
                <a:t>Stands for innovation and inclusivity, urges continued backing for democratic enhancement within the college.</a:t>
              </a:r>
              <a:endParaRPr sz="1200" dirty="0">
                <a:solidFill>
                  <a:schemeClr val="dk1"/>
                </a:solidFill>
                <a:latin typeface="Roboto"/>
                <a:ea typeface="Roboto"/>
                <a:cs typeface="Roboto"/>
                <a:sym typeface="Roboto"/>
              </a:endParaRPr>
            </a:p>
          </p:txBody>
        </p:sp>
      </p:grpSp>
      <p:sp>
        <p:nvSpPr>
          <p:cNvPr id="1263" name="Google Shape;1263;p26"/>
          <p:cNvSpPr/>
          <p:nvPr/>
        </p:nvSpPr>
        <p:spPr>
          <a:xfrm>
            <a:off x="645742" y="1527190"/>
            <a:ext cx="1289400" cy="1289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264" name="Google Shape;1264;p26"/>
          <p:cNvGrpSpPr/>
          <p:nvPr/>
        </p:nvGrpSpPr>
        <p:grpSpPr>
          <a:xfrm>
            <a:off x="2048376" y="1546304"/>
            <a:ext cx="2298799" cy="1219848"/>
            <a:chOff x="2101975" y="1596216"/>
            <a:chExt cx="2245200" cy="1169935"/>
          </a:xfrm>
        </p:grpSpPr>
        <p:sp>
          <p:nvSpPr>
            <p:cNvPr id="1265" name="Google Shape;1265;p26"/>
            <p:cNvSpPr txBox="1"/>
            <p:nvPr/>
          </p:nvSpPr>
          <p:spPr>
            <a:xfrm>
              <a:off x="2101975" y="1596216"/>
              <a:ext cx="2245200" cy="542370"/>
            </a:xfrm>
            <a:prstGeom prst="rect">
              <a:avLst/>
            </a:prstGeom>
            <a:noFill/>
            <a:ln>
              <a:noFill/>
            </a:ln>
          </p:spPr>
          <p:txBody>
            <a:bodyPr spcFirstLastPara="1" wrap="square" lIns="91425" tIns="18275" rIns="91425" bIns="91425" anchor="t" anchorCtr="0">
              <a:noAutofit/>
            </a:bodyPr>
            <a:lstStyle/>
            <a:p>
              <a:pPr marL="0" lvl="0" indent="0" algn="l" rtl="0">
                <a:spcBef>
                  <a:spcPts val="0"/>
                </a:spcBef>
                <a:spcAft>
                  <a:spcPts val="0"/>
                </a:spcAft>
                <a:buNone/>
              </a:pPr>
              <a:r>
                <a:rPr lang="en-IN" sz="1500" dirty="0">
                  <a:solidFill>
                    <a:schemeClr val="dk1"/>
                  </a:solidFill>
                  <a:latin typeface="Fira Sans Extra Condensed Medium"/>
                  <a:ea typeface="Fira Sans Extra Condensed Medium"/>
                  <a:cs typeface="Fira Sans Extra Condensed Medium"/>
                  <a:sym typeface="Fira Sans Extra Condensed Medium"/>
                </a:rPr>
                <a:t>Transformation of Electoral Process</a:t>
              </a:r>
            </a:p>
          </p:txBody>
        </p:sp>
        <p:sp>
          <p:nvSpPr>
            <p:cNvPr id="1266" name="Google Shape;1266;p26"/>
            <p:cNvSpPr txBox="1"/>
            <p:nvPr/>
          </p:nvSpPr>
          <p:spPr>
            <a:xfrm>
              <a:off x="2101975" y="2124751"/>
              <a:ext cx="2245200" cy="641400"/>
            </a:xfrm>
            <a:prstGeom prst="rect">
              <a:avLst/>
            </a:prstGeom>
            <a:noFill/>
            <a:ln>
              <a:noFill/>
            </a:ln>
          </p:spPr>
          <p:txBody>
            <a:bodyPr spcFirstLastPara="1" wrap="square" lIns="91425" tIns="18275" rIns="91425" bIns="91425" anchor="t" anchorCtr="0">
              <a:noAutofit/>
            </a:bodyPr>
            <a:lstStyle/>
            <a:p>
              <a:pPr marL="0" lvl="0" indent="0" algn="just" rtl="0">
                <a:spcBef>
                  <a:spcPts val="0"/>
                </a:spcBef>
                <a:spcAft>
                  <a:spcPts val="0"/>
                </a:spcAft>
                <a:buNone/>
              </a:pPr>
              <a:r>
                <a:rPr lang="en-US" sz="1200" dirty="0">
                  <a:solidFill>
                    <a:schemeClr val="dk1"/>
                  </a:solidFill>
                  <a:latin typeface="Roboto"/>
                  <a:ea typeface="Roboto"/>
                  <a:cs typeface="Roboto"/>
                  <a:sym typeface="Roboto"/>
                </a:rPr>
                <a:t>Shifts from paper-based to a secure and efficient system, ensuring fairness and accessibility.</a:t>
              </a:r>
              <a:endParaRPr sz="1200" dirty="0">
                <a:solidFill>
                  <a:schemeClr val="dk1"/>
                </a:solidFill>
                <a:latin typeface="Roboto"/>
                <a:ea typeface="Roboto"/>
                <a:cs typeface="Roboto"/>
                <a:sym typeface="Roboto"/>
              </a:endParaRPr>
            </a:p>
          </p:txBody>
        </p:sp>
      </p:grpSp>
      <p:sp>
        <p:nvSpPr>
          <p:cNvPr id="1267" name="Google Shape;1267;p26"/>
          <p:cNvSpPr/>
          <p:nvPr/>
        </p:nvSpPr>
        <p:spPr>
          <a:xfrm>
            <a:off x="4824450" y="3278175"/>
            <a:ext cx="1289400" cy="1289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26"/>
          <p:cNvGrpSpPr/>
          <p:nvPr/>
        </p:nvGrpSpPr>
        <p:grpSpPr>
          <a:xfrm>
            <a:off x="6216775" y="3462175"/>
            <a:ext cx="2245200" cy="937476"/>
            <a:chOff x="6216775" y="3462175"/>
            <a:chExt cx="2245200" cy="937476"/>
          </a:xfrm>
        </p:grpSpPr>
        <p:sp>
          <p:nvSpPr>
            <p:cNvPr id="1269" name="Google Shape;1269;p26"/>
            <p:cNvSpPr txBox="1"/>
            <p:nvPr/>
          </p:nvSpPr>
          <p:spPr>
            <a:xfrm>
              <a:off x="6216775" y="3462175"/>
              <a:ext cx="2245200" cy="260700"/>
            </a:xfrm>
            <a:prstGeom prst="rect">
              <a:avLst/>
            </a:prstGeom>
            <a:noFill/>
            <a:ln>
              <a:noFill/>
            </a:ln>
          </p:spPr>
          <p:txBody>
            <a:bodyPr spcFirstLastPara="1" wrap="square" lIns="91425" tIns="18275" rIns="91425" bIns="91425" anchor="t" anchorCtr="0">
              <a:noAutofit/>
            </a:bodyPr>
            <a:lstStyle/>
            <a:p>
              <a:pPr marL="0" lvl="0" indent="0" algn="l" rtl="0">
                <a:spcBef>
                  <a:spcPts val="0"/>
                </a:spcBef>
                <a:spcAft>
                  <a:spcPts val="0"/>
                </a:spcAft>
                <a:buNone/>
              </a:pPr>
              <a:r>
                <a:rPr lang="en-IN" sz="1500" dirty="0">
                  <a:solidFill>
                    <a:schemeClr val="dk1"/>
                  </a:solidFill>
                  <a:latin typeface="Fira Sans Extra Condensed Medium"/>
                  <a:ea typeface="Fira Sans Extra Condensed Medium"/>
                  <a:cs typeface="Fira Sans Extra Condensed Medium"/>
                  <a:sym typeface="Fira Sans Extra Condensed Medium"/>
                </a:rPr>
                <a:t>Trust and Transparency</a:t>
              </a:r>
              <a:endParaRPr sz="15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270" name="Google Shape;1270;p26"/>
            <p:cNvSpPr txBox="1"/>
            <p:nvPr/>
          </p:nvSpPr>
          <p:spPr>
            <a:xfrm>
              <a:off x="6216775" y="3758250"/>
              <a:ext cx="2245200" cy="641400"/>
            </a:xfrm>
            <a:prstGeom prst="rect">
              <a:avLst/>
            </a:prstGeom>
            <a:noFill/>
            <a:ln>
              <a:noFill/>
            </a:ln>
          </p:spPr>
          <p:txBody>
            <a:bodyPr spcFirstLastPara="1" wrap="square" lIns="91425" tIns="18275" rIns="91425" bIns="91425" anchor="t" anchorCtr="0">
              <a:noAutofit/>
            </a:bodyPr>
            <a:lstStyle/>
            <a:p>
              <a:pPr marL="0" lvl="0" indent="0" algn="just" rtl="0">
                <a:spcBef>
                  <a:spcPts val="0"/>
                </a:spcBef>
                <a:spcAft>
                  <a:spcPts val="0"/>
                </a:spcAft>
                <a:buNone/>
              </a:pPr>
              <a:r>
                <a:rPr lang="en-US" sz="1200" dirty="0">
                  <a:solidFill>
                    <a:schemeClr val="dk1"/>
                  </a:solidFill>
                  <a:latin typeface="Roboto"/>
                  <a:ea typeface="Roboto"/>
                  <a:cs typeface="Roboto"/>
                  <a:sym typeface="Roboto"/>
                </a:rPr>
                <a:t>Focuses on real-time results and secure authentication to build trust among stakeholders.</a:t>
              </a:r>
              <a:endParaRPr sz="1200" dirty="0">
                <a:solidFill>
                  <a:schemeClr val="dk1"/>
                </a:solidFill>
                <a:latin typeface="Roboto"/>
                <a:ea typeface="Roboto"/>
                <a:cs typeface="Roboto"/>
                <a:sym typeface="Roboto"/>
              </a:endParaRPr>
            </a:p>
          </p:txBody>
        </p:sp>
      </p:grpSp>
      <p:sp>
        <p:nvSpPr>
          <p:cNvPr id="1271" name="Google Shape;1271;p26"/>
          <p:cNvSpPr/>
          <p:nvPr/>
        </p:nvSpPr>
        <p:spPr>
          <a:xfrm>
            <a:off x="4802882" y="1526826"/>
            <a:ext cx="1289400" cy="1289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2" name="Google Shape;1272;p26"/>
          <p:cNvGrpSpPr/>
          <p:nvPr/>
        </p:nvGrpSpPr>
        <p:grpSpPr>
          <a:xfrm>
            <a:off x="6192868" y="1443146"/>
            <a:ext cx="2412008" cy="1167592"/>
            <a:chOff x="6192868" y="1443146"/>
            <a:chExt cx="2412008" cy="1167592"/>
          </a:xfrm>
        </p:grpSpPr>
        <p:sp>
          <p:nvSpPr>
            <p:cNvPr id="1273" name="Google Shape;1273;p26"/>
            <p:cNvSpPr txBox="1"/>
            <p:nvPr/>
          </p:nvSpPr>
          <p:spPr>
            <a:xfrm>
              <a:off x="6192868" y="1443146"/>
              <a:ext cx="2412008" cy="543071"/>
            </a:xfrm>
            <a:prstGeom prst="rect">
              <a:avLst/>
            </a:prstGeom>
            <a:noFill/>
            <a:ln>
              <a:noFill/>
            </a:ln>
          </p:spPr>
          <p:txBody>
            <a:bodyPr spcFirstLastPara="1" wrap="square" lIns="91425" tIns="18275" rIns="91425" bIns="91425" anchor="t" anchorCtr="0">
              <a:noAutofit/>
            </a:bodyPr>
            <a:lstStyle/>
            <a:p>
              <a:pPr marL="0" lvl="0" indent="0" algn="l" rtl="0">
                <a:spcBef>
                  <a:spcPts val="0"/>
                </a:spcBef>
                <a:spcAft>
                  <a:spcPts val="0"/>
                </a:spcAft>
                <a:buNone/>
              </a:pPr>
              <a:r>
                <a:rPr lang="en-IN" sz="1500" dirty="0">
                  <a:solidFill>
                    <a:schemeClr val="dk1"/>
                  </a:solidFill>
                  <a:latin typeface="Fira Sans Extra Condensed Medium"/>
                  <a:ea typeface="Fira Sans Extra Condensed Medium"/>
                  <a:cs typeface="Fira Sans Extra Condensed Medium"/>
                  <a:sym typeface="Fira Sans Extra Condensed Medium"/>
                </a:rPr>
                <a:t>Empowering Participation and Engagement</a:t>
              </a:r>
            </a:p>
          </p:txBody>
        </p:sp>
        <p:sp>
          <p:nvSpPr>
            <p:cNvPr id="1274" name="Google Shape;1274;p26"/>
            <p:cNvSpPr txBox="1"/>
            <p:nvPr/>
          </p:nvSpPr>
          <p:spPr>
            <a:xfrm>
              <a:off x="6192868" y="1969338"/>
              <a:ext cx="2245200" cy="641400"/>
            </a:xfrm>
            <a:prstGeom prst="rect">
              <a:avLst/>
            </a:prstGeom>
            <a:noFill/>
            <a:ln>
              <a:noFill/>
            </a:ln>
          </p:spPr>
          <p:txBody>
            <a:bodyPr spcFirstLastPara="1" wrap="square" lIns="91425" tIns="18275" rIns="91425" bIns="91425" anchor="t" anchorCtr="0">
              <a:noAutofit/>
            </a:bodyPr>
            <a:lstStyle/>
            <a:p>
              <a:pPr marL="0" lvl="0" indent="0" algn="just" rtl="0">
                <a:spcBef>
                  <a:spcPts val="0"/>
                </a:spcBef>
                <a:spcAft>
                  <a:spcPts val="0"/>
                </a:spcAft>
                <a:buNone/>
              </a:pPr>
              <a:r>
                <a:rPr lang="en-US" sz="1200" dirty="0">
                  <a:solidFill>
                    <a:schemeClr val="dk1"/>
                  </a:solidFill>
                  <a:latin typeface="Roboto"/>
                  <a:ea typeface="Roboto"/>
                  <a:cs typeface="Roboto"/>
                  <a:sym typeface="Roboto"/>
                </a:rPr>
                <a:t>Encourages higher turnout through a user-friendly interface, fostering community engagement.</a:t>
              </a:r>
              <a:endParaRPr sz="1200" dirty="0">
                <a:solidFill>
                  <a:schemeClr val="dk1"/>
                </a:solidFill>
                <a:latin typeface="Roboto"/>
                <a:ea typeface="Roboto"/>
                <a:cs typeface="Roboto"/>
                <a:sym typeface="Roboto"/>
              </a:endParaRPr>
            </a:p>
          </p:txBody>
        </p:sp>
      </p:grpSp>
      <p:sp>
        <p:nvSpPr>
          <p:cNvPr id="1275" name="Google Shape;1275;p26"/>
          <p:cNvSpPr txBox="1"/>
          <p:nvPr/>
        </p:nvSpPr>
        <p:spPr>
          <a:xfrm>
            <a:off x="457200" y="918525"/>
            <a:ext cx="8229600" cy="36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dirty="0">
              <a:solidFill>
                <a:schemeClr val="dk1"/>
              </a:solidFill>
              <a:latin typeface="Fira Sans Extra Condensed Medium"/>
              <a:ea typeface="Fira Sans Extra Condensed Medium"/>
              <a:cs typeface="Fira Sans Extra Condensed Medium"/>
              <a:sym typeface="Fira Sans Extra Condensed Medium"/>
            </a:endParaRPr>
          </a:p>
        </p:txBody>
      </p:sp>
      <p:grpSp>
        <p:nvGrpSpPr>
          <p:cNvPr id="1291" name="Google Shape;1291;p26"/>
          <p:cNvGrpSpPr/>
          <p:nvPr/>
        </p:nvGrpSpPr>
        <p:grpSpPr>
          <a:xfrm>
            <a:off x="1011458" y="3579980"/>
            <a:ext cx="685785" cy="685790"/>
            <a:chOff x="1034310" y="3602830"/>
            <a:chExt cx="640083" cy="640088"/>
          </a:xfrm>
        </p:grpSpPr>
        <p:sp>
          <p:nvSpPr>
            <p:cNvPr id="1292" name="Google Shape;1292;p26"/>
            <p:cNvSpPr/>
            <p:nvPr/>
          </p:nvSpPr>
          <p:spPr>
            <a:xfrm>
              <a:off x="1410480" y="3602830"/>
              <a:ext cx="263913" cy="221618"/>
            </a:xfrm>
            <a:custGeom>
              <a:avLst/>
              <a:gdLst/>
              <a:ahLst/>
              <a:cxnLst/>
              <a:rect l="l" t="t" r="r" b="b"/>
              <a:pathLst>
                <a:path w="7643" h="6407" extrusionOk="0">
                  <a:moveTo>
                    <a:pt x="1138" y="1"/>
                  </a:moveTo>
                  <a:cubicBezTo>
                    <a:pt x="520" y="1"/>
                    <a:pt x="0" y="488"/>
                    <a:pt x="0" y="1106"/>
                  </a:cubicBezTo>
                  <a:lnTo>
                    <a:pt x="0" y="4261"/>
                  </a:lnTo>
                  <a:cubicBezTo>
                    <a:pt x="0" y="4879"/>
                    <a:pt x="488" y="5399"/>
                    <a:pt x="1106" y="5399"/>
                  </a:cubicBezTo>
                  <a:lnTo>
                    <a:pt x="1268" y="5399"/>
                  </a:lnTo>
                  <a:cubicBezTo>
                    <a:pt x="1463" y="5399"/>
                    <a:pt x="1626" y="5529"/>
                    <a:pt x="1626" y="5724"/>
                  </a:cubicBezTo>
                  <a:lnTo>
                    <a:pt x="1626" y="6277"/>
                  </a:lnTo>
                  <a:cubicBezTo>
                    <a:pt x="1626" y="6364"/>
                    <a:pt x="1684" y="6407"/>
                    <a:pt x="1742" y="6407"/>
                  </a:cubicBezTo>
                  <a:cubicBezTo>
                    <a:pt x="1771" y="6407"/>
                    <a:pt x="1800" y="6396"/>
                    <a:pt x="1821" y="6374"/>
                  </a:cubicBezTo>
                  <a:lnTo>
                    <a:pt x="2602" y="5496"/>
                  </a:lnTo>
                  <a:cubicBezTo>
                    <a:pt x="2667" y="5431"/>
                    <a:pt x="2764" y="5399"/>
                    <a:pt x="2862" y="5399"/>
                  </a:cubicBezTo>
                  <a:lnTo>
                    <a:pt x="6537" y="5399"/>
                  </a:lnTo>
                  <a:cubicBezTo>
                    <a:pt x="7154" y="5399"/>
                    <a:pt x="7642" y="4879"/>
                    <a:pt x="7642" y="4261"/>
                  </a:cubicBezTo>
                  <a:lnTo>
                    <a:pt x="7642" y="1106"/>
                  </a:lnTo>
                  <a:cubicBezTo>
                    <a:pt x="7642" y="488"/>
                    <a:pt x="7154" y="1"/>
                    <a:pt x="6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6"/>
            <p:cNvSpPr/>
            <p:nvPr/>
          </p:nvSpPr>
          <p:spPr>
            <a:xfrm>
              <a:off x="1443041" y="3602830"/>
              <a:ext cx="231351" cy="221411"/>
            </a:xfrm>
            <a:custGeom>
              <a:avLst/>
              <a:gdLst/>
              <a:ahLst/>
              <a:cxnLst/>
              <a:rect l="l" t="t" r="r" b="b"/>
              <a:pathLst>
                <a:path w="6700" h="6401" extrusionOk="0">
                  <a:moveTo>
                    <a:pt x="5529" y="1"/>
                  </a:moveTo>
                  <a:cubicBezTo>
                    <a:pt x="5561" y="98"/>
                    <a:pt x="5594" y="228"/>
                    <a:pt x="5594" y="358"/>
                  </a:cubicBezTo>
                  <a:lnTo>
                    <a:pt x="5594" y="1106"/>
                  </a:lnTo>
                  <a:cubicBezTo>
                    <a:pt x="5594" y="3057"/>
                    <a:pt x="4000" y="4651"/>
                    <a:pt x="2049" y="4651"/>
                  </a:cubicBezTo>
                  <a:lnTo>
                    <a:pt x="1626" y="4651"/>
                  </a:lnTo>
                  <a:cubicBezTo>
                    <a:pt x="1008" y="4651"/>
                    <a:pt x="423" y="4911"/>
                    <a:pt x="0" y="5366"/>
                  </a:cubicBezTo>
                  <a:cubicBezTo>
                    <a:pt x="65" y="5399"/>
                    <a:pt x="130" y="5399"/>
                    <a:pt x="195" y="5399"/>
                  </a:cubicBezTo>
                  <a:lnTo>
                    <a:pt x="358" y="5399"/>
                  </a:lnTo>
                  <a:cubicBezTo>
                    <a:pt x="520" y="5399"/>
                    <a:pt x="683" y="5529"/>
                    <a:pt x="683" y="5724"/>
                  </a:cubicBezTo>
                  <a:lnTo>
                    <a:pt x="683" y="6277"/>
                  </a:lnTo>
                  <a:cubicBezTo>
                    <a:pt x="683" y="6347"/>
                    <a:pt x="751" y="6401"/>
                    <a:pt x="813" y="6401"/>
                  </a:cubicBezTo>
                  <a:cubicBezTo>
                    <a:pt x="837" y="6401"/>
                    <a:pt x="860" y="6393"/>
                    <a:pt x="878" y="6374"/>
                  </a:cubicBezTo>
                  <a:lnTo>
                    <a:pt x="1659" y="5496"/>
                  </a:lnTo>
                  <a:cubicBezTo>
                    <a:pt x="1724" y="5431"/>
                    <a:pt x="1821" y="5399"/>
                    <a:pt x="1919" y="5399"/>
                  </a:cubicBezTo>
                  <a:lnTo>
                    <a:pt x="5594" y="5399"/>
                  </a:lnTo>
                  <a:cubicBezTo>
                    <a:pt x="6211" y="5399"/>
                    <a:pt x="6699" y="4879"/>
                    <a:pt x="6699" y="4261"/>
                  </a:cubicBezTo>
                  <a:lnTo>
                    <a:pt x="6699" y="1106"/>
                  </a:lnTo>
                  <a:cubicBezTo>
                    <a:pt x="6699" y="488"/>
                    <a:pt x="6211" y="1"/>
                    <a:pt x="5594" y="1"/>
                  </a:cubicBez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6"/>
            <p:cNvSpPr/>
            <p:nvPr/>
          </p:nvSpPr>
          <p:spPr>
            <a:xfrm>
              <a:off x="1477848" y="3665818"/>
              <a:ext cx="129177" cy="19163"/>
            </a:xfrm>
            <a:custGeom>
              <a:avLst/>
              <a:gdLst/>
              <a:ahLst/>
              <a:cxnLst/>
              <a:rect l="l" t="t" r="r" b="b"/>
              <a:pathLst>
                <a:path w="3741" h="554" extrusionOk="0">
                  <a:moveTo>
                    <a:pt x="293" y="1"/>
                  </a:moveTo>
                  <a:cubicBezTo>
                    <a:pt x="130" y="1"/>
                    <a:pt x="0" y="131"/>
                    <a:pt x="0" y="293"/>
                  </a:cubicBezTo>
                  <a:cubicBezTo>
                    <a:pt x="0" y="456"/>
                    <a:pt x="130" y="554"/>
                    <a:pt x="293" y="554"/>
                  </a:cubicBezTo>
                  <a:lnTo>
                    <a:pt x="3447" y="554"/>
                  </a:lnTo>
                  <a:cubicBezTo>
                    <a:pt x="3610" y="554"/>
                    <a:pt x="3740" y="456"/>
                    <a:pt x="3740" y="293"/>
                  </a:cubicBezTo>
                  <a:cubicBezTo>
                    <a:pt x="3740" y="131"/>
                    <a:pt x="3610" y="1"/>
                    <a:pt x="3447" y="1"/>
                  </a:cubicBez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1477848" y="3705182"/>
              <a:ext cx="129177" cy="19163"/>
            </a:xfrm>
            <a:custGeom>
              <a:avLst/>
              <a:gdLst/>
              <a:ahLst/>
              <a:cxnLst/>
              <a:rect l="l" t="t" r="r" b="b"/>
              <a:pathLst>
                <a:path w="3741" h="554" extrusionOk="0">
                  <a:moveTo>
                    <a:pt x="293" y="1"/>
                  </a:moveTo>
                  <a:cubicBezTo>
                    <a:pt x="130" y="1"/>
                    <a:pt x="0" y="98"/>
                    <a:pt x="0" y="261"/>
                  </a:cubicBezTo>
                  <a:cubicBezTo>
                    <a:pt x="0" y="424"/>
                    <a:pt x="130" y="554"/>
                    <a:pt x="293" y="554"/>
                  </a:cubicBezTo>
                  <a:lnTo>
                    <a:pt x="3447" y="554"/>
                  </a:lnTo>
                  <a:cubicBezTo>
                    <a:pt x="3610" y="554"/>
                    <a:pt x="3740" y="424"/>
                    <a:pt x="3740" y="261"/>
                  </a:cubicBezTo>
                  <a:cubicBezTo>
                    <a:pt x="3740" y="98"/>
                    <a:pt x="3610" y="1"/>
                    <a:pt x="3447" y="1"/>
                  </a:cubicBez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1410480" y="4021230"/>
              <a:ext cx="263913" cy="221687"/>
            </a:xfrm>
            <a:custGeom>
              <a:avLst/>
              <a:gdLst/>
              <a:ahLst/>
              <a:cxnLst/>
              <a:rect l="l" t="t" r="r" b="b"/>
              <a:pathLst>
                <a:path w="7643" h="6409" extrusionOk="0">
                  <a:moveTo>
                    <a:pt x="1736" y="1"/>
                  </a:moveTo>
                  <a:cubicBezTo>
                    <a:pt x="1680" y="1"/>
                    <a:pt x="1626" y="36"/>
                    <a:pt x="1626" y="99"/>
                  </a:cubicBezTo>
                  <a:lnTo>
                    <a:pt x="1626" y="685"/>
                  </a:lnTo>
                  <a:cubicBezTo>
                    <a:pt x="1626" y="847"/>
                    <a:pt x="1463" y="1010"/>
                    <a:pt x="1268" y="1010"/>
                  </a:cubicBezTo>
                  <a:lnTo>
                    <a:pt x="1106" y="1010"/>
                  </a:lnTo>
                  <a:cubicBezTo>
                    <a:pt x="488" y="1010"/>
                    <a:pt x="0" y="1498"/>
                    <a:pt x="0" y="2116"/>
                  </a:cubicBezTo>
                  <a:lnTo>
                    <a:pt x="0" y="5303"/>
                  </a:lnTo>
                  <a:cubicBezTo>
                    <a:pt x="0" y="5920"/>
                    <a:pt x="520" y="6408"/>
                    <a:pt x="1138" y="6408"/>
                  </a:cubicBezTo>
                  <a:lnTo>
                    <a:pt x="6537" y="6408"/>
                  </a:lnTo>
                  <a:cubicBezTo>
                    <a:pt x="7154" y="6408"/>
                    <a:pt x="7642" y="5920"/>
                    <a:pt x="7642" y="5303"/>
                  </a:cubicBezTo>
                  <a:lnTo>
                    <a:pt x="7642" y="2116"/>
                  </a:lnTo>
                  <a:cubicBezTo>
                    <a:pt x="7642" y="1498"/>
                    <a:pt x="7154" y="1010"/>
                    <a:pt x="6537" y="1010"/>
                  </a:cubicBezTo>
                  <a:lnTo>
                    <a:pt x="2862" y="1010"/>
                  </a:lnTo>
                  <a:cubicBezTo>
                    <a:pt x="2764" y="1010"/>
                    <a:pt x="2667" y="977"/>
                    <a:pt x="2602" y="912"/>
                  </a:cubicBezTo>
                  <a:lnTo>
                    <a:pt x="1821" y="34"/>
                  </a:lnTo>
                  <a:cubicBezTo>
                    <a:pt x="1798" y="11"/>
                    <a:pt x="1767" y="1"/>
                    <a:pt x="17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1410480" y="4056166"/>
              <a:ext cx="263913" cy="186751"/>
            </a:xfrm>
            <a:custGeom>
              <a:avLst/>
              <a:gdLst/>
              <a:ahLst/>
              <a:cxnLst/>
              <a:rect l="l" t="t" r="r" b="b"/>
              <a:pathLst>
                <a:path w="7643" h="5399" extrusionOk="0">
                  <a:moveTo>
                    <a:pt x="6537" y="0"/>
                  </a:moveTo>
                  <a:lnTo>
                    <a:pt x="6537" y="1203"/>
                  </a:lnTo>
                  <a:cubicBezTo>
                    <a:pt x="6537" y="2894"/>
                    <a:pt x="5138" y="4293"/>
                    <a:pt x="3447" y="4293"/>
                  </a:cubicBezTo>
                  <a:lnTo>
                    <a:pt x="0" y="4293"/>
                  </a:lnTo>
                  <a:cubicBezTo>
                    <a:pt x="0" y="4910"/>
                    <a:pt x="520" y="5398"/>
                    <a:pt x="1138" y="5398"/>
                  </a:cubicBezTo>
                  <a:lnTo>
                    <a:pt x="6537" y="5398"/>
                  </a:lnTo>
                  <a:cubicBezTo>
                    <a:pt x="7154" y="5398"/>
                    <a:pt x="7642" y="4910"/>
                    <a:pt x="7642" y="4293"/>
                  </a:cubicBezTo>
                  <a:lnTo>
                    <a:pt x="7642" y="1106"/>
                  </a:lnTo>
                  <a:cubicBezTo>
                    <a:pt x="7642" y="488"/>
                    <a:pt x="7154" y="0"/>
                    <a:pt x="6537" y="0"/>
                  </a:cubicBez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6"/>
            <p:cNvSpPr/>
            <p:nvPr/>
          </p:nvSpPr>
          <p:spPr>
            <a:xfrm>
              <a:off x="1477848" y="4156270"/>
              <a:ext cx="129177" cy="19163"/>
            </a:xfrm>
            <a:custGeom>
              <a:avLst/>
              <a:gdLst/>
              <a:ahLst/>
              <a:cxnLst/>
              <a:rect l="l" t="t" r="r" b="b"/>
              <a:pathLst>
                <a:path w="3741" h="554" extrusionOk="0">
                  <a:moveTo>
                    <a:pt x="293" y="0"/>
                  </a:moveTo>
                  <a:cubicBezTo>
                    <a:pt x="130" y="0"/>
                    <a:pt x="0" y="130"/>
                    <a:pt x="0" y="260"/>
                  </a:cubicBezTo>
                  <a:cubicBezTo>
                    <a:pt x="0" y="423"/>
                    <a:pt x="130" y="553"/>
                    <a:pt x="293" y="553"/>
                  </a:cubicBezTo>
                  <a:lnTo>
                    <a:pt x="3447" y="553"/>
                  </a:lnTo>
                  <a:cubicBezTo>
                    <a:pt x="3610" y="553"/>
                    <a:pt x="3740" y="423"/>
                    <a:pt x="3740" y="260"/>
                  </a:cubicBezTo>
                  <a:cubicBezTo>
                    <a:pt x="3740" y="130"/>
                    <a:pt x="3610" y="0"/>
                    <a:pt x="3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6"/>
            <p:cNvSpPr/>
            <p:nvPr/>
          </p:nvSpPr>
          <p:spPr>
            <a:xfrm>
              <a:off x="1477848" y="4116906"/>
              <a:ext cx="129177" cy="19128"/>
            </a:xfrm>
            <a:custGeom>
              <a:avLst/>
              <a:gdLst/>
              <a:ahLst/>
              <a:cxnLst/>
              <a:rect l="l" t="t" r="r" b="b"/>
              <a:pathLst>
                <a:path w="3741" h="553" extrusionOk="0">
                  <a:moveTo>
                    <a:pt x="293" y="0"/>
                  </a:moveTo>
                  <a:cubicBezTo>
                    <a:pt x="130" y="0"/>
                    <a:pt x="0" y="130"/>
                    <a:pt x="0" y="293"/>
                  </a:cubicBezTo>
                  <a:cubicBezTo>
                    <a:pt x="0" y="455"/>
                    <a:pt x="130" y="553"/>
                    <a:pt x="293" y="553"/>
                  </a:cubicBezTo>
                  <a:lnTo>
                    <a:pt x="3447" y="553"/>
                  </a:lnTo>
                  <a:cubicBezTo>
                    <a:pt x="3610" y="553"/>
                    <a:pt x="3740" y="455"/>
                    <a:pt x="3740" y="293"/>
                  </a:cubicBezTo>
                  <a:cubicBezTo>
                    <a:pt x="3740" y="130"/>
                    <a:pt x="3610" y="0"/>
                    <a:pt x="3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a:off x="1053370" y="4006668"/>
              <a:ext cx="89882" cy="152992"/>
            </a:xfrm>
            <a:custGeom>
              <a:avLst/>
              <a:gdLst/>
              <a:ahLst/>
              <a:cxnLst/>
              <a:rect l="l" t="t" r="r" b="b"/>
              <a:pathLst>
                <a:path w="2603" h="4423" extrusionOk="0">
                  <a:moveTo>
                    <a:pt x="1" y="0"/>
                  </a:moveTo>
                  <a:lnTo>
                    <a:pt x="911" y="4163"/>
                  </a:lnTo>
                  <a:cubicBezTo>
                    <a:pt x="944" y="4325"/>
                    <a:pt x="1074" y="4423"/>
                    <a:pt x="1237" y="4423"/>
                  </a:cubicBezTo>
                  <a:lnTo>
                    <a:pt x="2245" y="4423"/>
                  </a:lnTo>
                  <a:cubicBezTo>
                    <a:pt x="2440" y="4423"/>
                    <a:pt x="2602" y="4228"/>
                    <a:pt x="2570" y="4000"/>
                  </a:cubicBezTo>
                  <a:lnTo>
                    <a:pt x="1627" y="98"/>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a:off x="1053370" y="4006668"/>
              <a:ext cx="65193" cy="39398"/>
            </a:xfrm>
            <a:custGeom>
              <a:avLst/>
              <a:gdLst/>
              <a:ahLst/>
              <a:cxnLst/>
              <a:rect l="l" t="t" r="r" b="b"/>
              <a:pathLst>
                <a:path w="1888" h="1139" extrusionOk="0">
                  <a:moveTo>
                    <a:pt x="1" y="0"/>
                  </a:moveTo>
                  <a:lnTo>
                    <a:pt x="163" y="683"/>
                  </a:lnTo>
                  <a:lnTo>
                    <a:pt x="1887" y="1138"/>
                  </a:lnTo>
                  <a:lnTo>
                    <a:pt x="1659" y="98"/>
                  </a:lnTo>
                  <a:lnTo>
                    <a:pt x="1" y="0"/>
                  </a:ln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a:off x="1308271" y="3740083"/>
              <a:ext cx="56180" cy="357730"/>
            </a:xfrm>
            <a:custGeom>
              <a:avLst/>
              <a:gdLst/>
              <a:ahLst/>
              <a:cxnLst/>
              <a:rect l="l" t="t" r="r" b="b"/>
              <a:pathLst>
                <a:path w="1627" h="10342" extrusionOk="0">
                  <a:moveTo>
                    <a:pt x="489" y="0"/>
                  </a:moveTo>
                  <a:cubicBezTo>
                    <a:pt x="228" y="0"/>
                    <a:pt x="1" y="195"/>
                    <a:pt x="1" y="455"/>
                  </a:cubicBezTo>
                  <a:lnTo>
                    <a:pt x="1" y="9886"/>
                  </a:lnTo>
                  <a:cubicBezTo>
                    <a:pt x="1" y="10146"/>
                    <a:pt x="228" y="10341"/>
                    <a:pt x="489" y="10341"/>
                  </a:cubicBezTo>
                  <a:lnTo>
                    <a:pt x="1172" y="10341"/>
                  </a:lnTo>
                  <a:cubicBezTo>
                    <a:pt x="1432" y="10341"/>
                    <a:pt x="1627" y="10146"/>
                    <a:pt x="1627" y="9886"/>
                  </a:cubicBezTo>
                  <a:lnTo>
                    <a:pt x="1627" y="455"/>
                  </a:lnTo>
                  <a:cubicBezTo>
                    <a:pt x="1627" y="195"/>
                    <a:pt x="1432" y="0"/>
                    <a:pt x="1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a:off x="1130856" y="3756928"/>
              <a:ext cx="177450" cy="322863"/>
            </a:xfrm>
            <a:custGeom>
              <a:avLst/>
              <a:gdLst/>
              <a:ahLst/>
              <a:cxnLst/>
              <a:rect l="l" t="t" r="r" b="b"/>
              <a:pathLst>
                <a:path w="5139" h="9334" extrusionOk="0">
                  <a:moveTo>
                    <a:pt x="5139" y="1"/>
                  </a:moveTo>
                  <a:lnTo>
                    <a:pt x="1" y="2017"/>
                  </a:lnTo>
                  <a:lnTo>
                    <a:pt x="1" y="7318"/>
                  </a:lnTo>
                  <a:lnTo>
                    <a:pt x="5139" y="9334"/>
                  </a:lnTo>
                  <a:lnTo>
                    <a:pt x="513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a:off x="1034310" y="3827803"/>
              <a:ext cx="96580" cy="182255"/>
            </a:xfrm>
            <a:custGeom>
              <a:avLst/>
              <a:gdLst/>
              <a:ahLst/>
              <a:cxnLst/>
              <a:rect l="l" t="t" r="r" b="b"/>
              <a:pathLst>
                <a:path w="2797" h="5269" extrusionOk="0">
                  <a:moveTo>
                    <a:pt x="683" y="1"/>
                  </a:moveTo>
                  <a:cubicBezTo>
                    <a:pt x="293" y="1"/>
                    <a:pt x="0" y="293"/>
                    <a:pt x="0" y="683"/>
                  </a:cubicBezTo>
                  <a:lnTo>
                    <a:pt x="0" y="4586"/>
                  </a:lnTo>
                  <a:cubicBezTo>
                    <a:pt x="0" y="4976"/>
                    <a:pt x="293" y="5269"/>
                    <a:pt x="683" y="5269"/>
                  </a:cubicBezTo>
                  <a:lnTo>
                    <a:pt x="2797" y="5269"/>
                  </a:lnTo>
                  <a:lnTo>
                    <a:pt x="27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6"/>
            <p:cNvSpPr/>
            <p:nvPr/>
          </p:nvSpPr>
          <p:spPr>
            <a:xfrm>
              <a:off x="1364417" y="3827803"/>
              <a:ext cx="44958" cy="185645"/>
            </a:xfrm>
            <a:custGeom>
              <a:avLst/>
              <a:gdLst/>
              <a:ahLst/>
              <a:cxnLst/>
              <a:rect l="l" t="t" r="r" b="b"/>
              <a:pathLst>
                <a:path w="1302" h="5367" extrusionOk="0">
                  <a:moveTo>
                    <a:pt x="1" y="1"/>
                  </a:moveTo>
                  <a:lnTo>
                    <a:pt x="1" y="5366"/>
                  </a:lnTo>
                  <a:cubicBezTo>
                    <a:pt x="716" y="5366"/>
                    <a:pt x="1302" y="4813"/>
                    <a:pt x="1302" y="4098"/>
                  </a:cubicBezTo>
                  <a:lnTo>
                    <a:pt x="1302" y="1269"/>
                  </a:lnTo>
                  <a:cubicBezTo>
                    <a:pt x="1302" y="553"/>
                    <a:pt x="716" y="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6"/>
            <p:cNvSpPr/>
            <p:nvPr/>
          </p:nvSpPr>
          <p:spPr>
            <a:xfrm>
              <a:off x="1364417" y="3830051"/>
              <a:ext cx="44958" cy="183396"/>
            </a:xfrm>
            <a:custGeom>
              <a:avLst/>
              <a:gdLst/>
              <a:ahLst/>
              <a:cxnLst/>
              <a:rect l="l" t="t" r="r" b="b"/>
              <a:pathLst>
                <a:path w="1302" h="5302" extrusionOk="0">
                  <a:moveTo>
                    <a:pt x="456" y="1"/>
                  </a:moveTo>
                  <a:cubicBezTo>
                    <a:pt x="521" y="131"/>
                    <a:pt x="554" y="293"/>
                    <a:pt x="554" y="456"/>
                  </a:cubicBezTo>
                  <a:lnTo>
                    <a:pt x="554" y="3285"/>
                  </a:lnTo>
                  <a:cubicBezTo>
                    <a:pt x="554" y="3708"/>
                    <a:pt x="326" y="4098"/>
                    <a:pt x="1" y="4326"/>
                  </a:cubicBezTo>
                  <a:lnTo>
                    <a:pt x="1" y="5301"/>
                  </a:lnTo>
                  <a:cubicBezTo>
                    <a:pt x="716" y="5301"/>
                    <a:pt x="1269" y="4748"/>
                    <a:pt x="1269" y="4033"/>
                  </a:cubicBezTo>
                  <a:lnTo>
                    <a:pt x="1269" y="1204"/>
                  </a:lnTo>
                  <a:cubicBezTo>
                    <a:pt x="1302" y="651"/>
                    <a:pt x="944" y="196"/>
                    <a:pt x="456" y="1"/>
                  </a:cubicBez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1446391" y="3852846"/>
              <a:ext cx="52831" cy="38810"/>
            </a:xfrm>
            <a:custGeom>
              <a:avLst/>
              <a:gdLst/>
              <a:ahLst/>
              <a:cxnLst/>
              <a:rect l="l" t="t" r="r" b="b"/>
              <a:pathLst>
                <a:path w="1530" h="1122" extrusionOk="0">
                  <a:moveTo>
                    <a:pt x="1204" y="0"/>
                  </a:moveTo>
                  <a:cubicBezTo>
                    <a:pt x="1149" y="0"/>
                    <a:pt x="1093" y="19"/>
                    <a:pt x="1041" y="57"/>
                  </a:cubicBezTo>
                  <a:lnTo>
                    <a:pt x="163" y="610"/>
                  </a:lnTo>
                  <a:cubicBezTo>
                    <a:pt x="33" y="675"/>
                    <a:pt x="1" y="870"/>
                    <a:pt x="98" y="1000"/>
                  </a:cubicBezTo>
                  <a:cubicBezTo>
                    <a:pt x="138" y="1079"/>
                    <a:pt x="225" y="1122"/>
                    <a:pt x="316" y="1122"/>
                  </a:cubicBezTo>
                  <a:cubicBezTo>
                    <a:pt x="376" y="1122"/>
                    <a:pt x="437" y="1104"/>
                    <a:pt x="489" y="1065"/>
                  </a:cubicBezTo>
                  <a:lnTo>
                    <a:pt x="1334" y="512"/>
                  </a:lnTo>
                  <a:cubicBezTo>
                    <a:pt x="1464" y="415"/>
                    <a:pt x="1529" y="252"/>
                    <a:pt x="1432" y="122"/>
                  </a:cubicBezTo>
                  <a:cubicBezTo>
                    <a:pt x="1373" y="43"/>
                    <a:pt x="1290" y="0"/>
                    <a:pt x="12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1447530" y="3911027"/>
              <a:ext cx="49447" cy="19163"/>
            </a:xfrm>
            <a:custGeom>
              <a:avLst/>
              <a:gdLst/>
              <a:ahLst/>
              <a:cxnLst/>
              <a:rect l="l" t="t" r="r" b="b"/>
              <a:pathLst>
                <a:path w="1432" h="554" extrusionOk="0">
                  <a:moveTo>
                    <a:pt x="293" y="1"/>
                  </a:moveTo>
                  <a:cubicBezTo>
                    <a:pt x="130" y="1"/>
                    <a:pt x="0" y="131"/>
                    <a:pt x="0" y="261"/>
                  </a:cubicBezTo>
                  <a:cubicBezTo>
                    <a:pt x="0" y="424"/>
                    <a:pt x="130" y="554"/>
                    <a:pt x="293" y="554"/>
                  </a:cubicBezTo>
                  <a:lnTo>
                    <a:pt x="1171" y="554"/>
                  </a:lnTo>
                  <a:cubicBezTo>
                    <a:pt x="1334" y="554"/>
                    <a:pt x="1431" y="424"/>
                    <a:pt x="1431" y="261"/>
                  </a:cubicBezTo>
                  <a:cubicBezTo>
                    <a:pt x="1431" y="131"/>
                    <a:pt x="1334" y="1"/>
                    <a:pt x="11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6"/>
            <p:cNvSpPr/>
            <p:nvPr/>
          </p:nvSpPr>
          <p:spPr>
            <a:xfrm>
              <a:off x="1446391" y="3949560"/>
              <a:ext cx="51691" cy="38845"/>
            </a:xfrm>
            <a:custGeom>
              <a:avLst/>
              <a:gdLst/>
              <a:ahLst/>
              <a:cxnLst/>
              <a:rect l="l" t="t" r="r" b="b"/>
              <a:pathLst>
                <a:path w="1497" h="1123" extrusionOk="0">
                  <a:moveTo>
                    <a:pt x="295" y="1"/>
                  </a:moveTo>
                  <a:cubicBezTo>
                    <a:pt x="213" y="1"/>
                    <a:pt x="138" y="44"/>
                    <a:pt x="98" y="123"/>
                  </a:cubicBezTo>
                  <a:cubicBezTo>
                    <a:pt x="1" y="253"/>
                    <a:pt x="33" y="448"/>
                    <a:pt x="163" y="513"/>
                  </a:cubicBezTo>
                  <a:lnTo>
                    <a:pt x="1041" y="1066"/>
                  </a:lnTo>
                  <a:cubicBezTo>
                    <a:pt x="1093" y="1104"/>
                    <a:pt x="1154" y="1123"/>
                    <a:pt x="1214" y="1123"/>
                  </a:cubicBezTo>
                  <a:cubicBezTo>
                    <a:pt x="1305" y="1123"/>
                    <a:pt x="1392" y="1080"/>
                    <a:pt x="1432" y="1001"/>
                  </a:cubicBezTo>
                  <a:cubicBezTo>
                    <a:pt x="1497" y="871"/>
                    <a:pt x="1464" y="676"/>
                    <a:pt x="1334" y="611"/>
                  </a:cubicBezTo>
                  <a:lnTo>
                    <a:pt x="456" y="58"/>
                  </a:lnTo>
                  <a:cubicBezTo>
                    <a:pt x="405" y="19"/>
                    <a:pt x="348" y="1"/>
                    <a:pt x="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3547;p48">
            <a:extLst>
              <a:ext uri="{FF2B5EF4-FFF2-40B4-BE49-F238E27FC236}">
                <a16:creationId xmlns:a16="http://schemas.microsoft.com/office/drawing/2014/main" id="{E39C926B-3872-D6BF-BF6F-7D7CD5E50260}"/>
              </a:ext>
            </a:extLst>
          </p:cNvPr>
          <p:cNvGrpSpPr/>
          <p:nvPr/>
        </p:nvGrpSpPr>
        <p:grpSpPr>
          <a:xfrm>
            <a:off x="5143182" y="3646671"/>
            <a:ext cx="651935" cy="535335"/>
            <a:chOff x="2461125" y="2860863"/>
            <a:chExt cx="464250" cy="456025"/>
          </a:xfrm>
        </p:grpSpPr>
        <p:sp>
          <p:nvSpPr>
            <p:cNvPr id="3" name="Google Shape;3548;p48">
              <a:extLst>
                <a:ext uri="{FF2B5EF4-FFF2-40B4-BE49-F238E27FC236}">
                  <a16:creationId xmlns:a16="http://schemas.microsoft.com/office/drawing/2014/main" id="{B3BF8E57-74C3-652F-9948-7CD6B43906E7}"/>
                </a:ext>
              </a:extLst>
            </p:cNvPr>
            <p:cNvSpPr/>
            <p:nvPr/>
          </p:nvSpPr>
          <p:spPr>
            <a:xfrm>
              <a:off x="2553000" y="3048188"/>
              <a:ext cx="250425" cy="236800"/>
            </a:xfrm>
            <a:custGeom>
              <a:avLst/>
              <a:gdLst/>
              <a:ahLst/>
              <a:cxnLst/>
              <a:rect l="l" t="t" r="r" b="b"/>
              <a:pathLst>
                <a:path w="10017" h="9472" extrusionOk="0">
                  <a:moveTo>
                    <a:pt x="3662" y="0"/>
                  </a:moveTo>
                  <a:cubicBezTo>
                    <a:pt x="3580" y="0"/>
                    <a:pt x="3498" y="3"/>
                    <a:pt x="3415" y="8"/>
                  </a:cubicBezTo>
                  <a:lnTo>
                    <a:pt x="98" y="3357"/>
                  </a:lnTo>
                  <a:cubicBezTo>
                    <a:pt x="0" y="4398"/>
                    <a:pt x="390" y="5439"/>
                    <a:pt x="1138" y="6187"/>
                  </a:cubicBezTo>
                  <a:lnTo>
                    <a:pt x="4423" y="9471"/>
                  </a:lnTo>
                  <a:lnTo>
                    <a:pt x="10016" y="4788"/>
                  </a:lnTo>
                  <a:lnTo>
                    <a:pt x="6276" y="1049"/>
                  </a:lnTo>
                  <a:cubicBezTo>
                    <a:pt x="5586" y="358"/>
                    <a:pt x="4647" y="0"/>
                    <a:pt x="3662" y="0"/>
                  </a:cubicBezTo>
                  <a:close/>
                </a:path>
              </a:pathLst>
            </a:custGeom>
            <a:solidFill>
              <a:srgbClr val="D78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549;p48">
              <a:extLst>
                <a:ext uri="{FF2B5EF4-FFF2-40B4-BE49-F238E27FC236}">
                  <a16:creationId xmlns:a16="http://schemas.microsoft.com/office/drawing/2014/main" id="{0926FCF7-BA18-4F64-0B13-B736B73CC1DD}"/>
                </a:ext>
              </a:extLst>
            </p:cNvPr>
            <p:cNvSpPr/>
            <p:nvPr/>
          </p:nvSpPr>
          <p:spPr>
            <a:xfrm>
              <a:off x="2730225" y="3094713"/>
              <a:ext cx="95950" cy="125625"/>
            </a:xfrm>
            <a:custGeom>
              <a:avLst/>
              <a:gdLst/>
              <a:ahLst/>
              <a:cxnLst/>
              <a:rect l="l" t="t" r="r" b="b"/>
              <a:pathLst>
                <a:path w="3838" h="5025" extrusionOk="0">
                  <a:moveTo>
                    <a:pt x="0" y="1"/>
                  </a:moveTo>
                  <a:lnTo>
                    <a:pt x="261" y="2830"/>
                  </a:lnTo>
                  <a:lnTo>
                    <a:pt x="2212" y="4781"/>
                  </a:lnTo>
                  <a:cubicBezTo>
                    <a:pt x="2374" y="4944"/>
                    <a:pt x="2602" y="5025"/>
                    <a:pt x="2834" y="5025"/>
                  </a:cubicBezTo>
                  <a:cubicBezTo>
                    <a:pt x="3065" y="5025"/>
                    <a:pt x="3301" y="4944"/>
                    <a:pt x="3480" y="4781"/>
                  </a:cubicBezTo>
                  <a:cubicBezTo>
                    <a:pt x="3838" y="4423"/>
                    <a:pt x="3838" y="3838"/>
                    <a:pt x="3480" y="3480"/>
                  </a:cubicBezTo>
                  <a:lnTo>
                    <a:pt x="0" y="1"/>
                  </a:lnTo>
                  <a:close/>
                </a:path>
              </a:pathLst>
            </a:custGeom>
            <a:solidFill>
              <a:srgbClr val="D78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550;p48">
              <a:extLst>
                <a:ext uri="{FF2B5EF4-FFF2-40B4-BE49-F238E27FC236}">
                  <a16:creationId xmlns:a16="http://schemas.microsoft.com/office/drawing/2014/main" id="{D7EFEBF3-8E61-4A9E-A801-7FFCA5412675}"/>
                </a:ext>
              </a:extLst>
            </p:cNvPr>
            <p:cNvSpPr/>
            <p:nvPr/>
          </p:nvSpPr>
          <p:spPr>
            <a:xfrm>
              <a:off x="2736725" y="3152063"/>
              <a:ext cx="89450" cy="68500"/>
            </a:xfrm>
            <a:custGeom>
              <a:avLst/>
              <a:gdLst/>
              <a:ahLst/>
              <a:cxnLst/>
              <a:rect l="l" t="t" r="r" b="b"/>
              <a:pathLst>
                <a:path w="3578" h="2740" extrusionOk="0">
                  <a:moveTo>
                    <a:pt x="126" y="1"/>
                  </a:moveTo>
                  <a:cubicBezTo>
                    <a:pt x="58" y="1"/>
                    <a:pt x="1" y="59"/>
                    <a:pt x="1" y="146"/>
                  </a:cubicBezTo>
                  <a:cubicBezTo>
                    <a:pt x="1" y="373"/>
                    <a:pt x="98" y="633"/>
                    <a:pt x="261" y="796"/>
                  </a:cubicBezTo>
                  <a:lnTo>
                    <a:pt x="1919" y="2454"/>
                  </a:lnTo>
                  <a:cubicBezTo>
                    <a:pt x="2106" y="2641"/>
                    <a:pt x="2347" y="2739"/>
                    <a:pt x="2584" y="2739"/>
                  </a:cubicBezTo>
                  <a:cubicBezTo>
                    <a:pt x="2802" y="2739"/>
                    <a:pt x="3017" y="2658"/>
                    <a:pt x="3188" y="2487"/>
                  </a:cubicBezTo>
                  <a:cubicBezTo>
                    <a:pt x="3480" y="2227"/>
                    <a:pt x="3578" y="1804"/>
                    <a:pt x="3415" y="1479"/>
                  </a:cubicBezTo>
                  <a:lnTo>
                    <a:pt x="3415" y="1479"/>
                  </a:lnTo>
                  <a:cubicBezTo>
                    <a:pt x="3383" y="1576"/>
                    <a:pt x="3318" y="1674"/>
                    <a:pt x="3220" y="1739"/>
                  </a:cubicBezTo>
                  <a:cubicBezTo>
                    <a:pt x="3041" y="1918"/>
                    <a:pt x="2805" y="2007"/>
                    <a:pt x="2570" y="2007"/>
                  </a:cubicBezTo>
                  <a:cubicBezTo>
                    <a:pt x="2334" y="2007"/>
                    <a:pt x="2098" y="1918"/>
                    <a:pt x="1919" y="1739"/>
                  </a:cubicBezTo>
                  <a:lnTo>
                    <a:pt x="228" y="48"/>
                  </a:lnTo>
                  <a:cubicBezTo>
                    <a:pt x="196" y="15"/>
                    <a:pt x="160" y="1"/>
                    <a:pt x="126" y="1"/>
                  </a:cubicBezTo>
                  <a:close/>
                </a:path>
              </a:pathLst>
            </a:custGeom>
            <a:solidFill>
              <a:srgbClr val="CA6E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51;p48">
              <a:extLst>
                <a:ext uri="{FF2B5EF4-FFF2-40B4-BE49-F238E27FC236}">
                  <a16:creationId xmlns:a16="http://schemas.microsoft.com/office/drawing/2014/main" id="{BA54E943-528C-B05E-A6A2-0B5F05D550F2}"/>
                </a:ext>
              </a:extLst>
            </p:cNvPr>
            <p:cNvSpPr/>
            <p:nvPr/>
          </p:nvSpPr>
          <p:spPr>
            <a:xfrm>
              <a:off x="2704200" y="3165438"/>
              <a:ext cx="89450" cy="87225"/>
            </a:xfrm>
            <a:custGeom>
              <a:avLst/>
              <a:gdLst/>
              <a:ahLst/>
              <a:cxnLst/>
              <a:rect l="l" t="t" r="r" b="b"/>
              <a:pathLst>
                <a:path w="3578" h="3489" extrusionOk="0">
                  <a:moveTo>
                    <a:pt x="1302" y="1"/>
                  </a:moveTo>
                  <a:lnTo>
                    <a:pt x="1" y="1269"/>
                  </a:lnTo>
                  <a:lnTo>
                    <a:pt x="1952" y="3220"/>
                  </a:lnTo>
                  <a:cubicBezTo>
                    <a:pt x="2131" y="3399"/>
                    <a:pt x="2367" y="3488"/>
                    <a:pt x="2602" y="3488"/>
                  </a:cubicBezTo>
                  <a:cubicBezTo>
                    <a:pt x="2838" y="3488"/>
                    <a:pt x="3074" y="3399"/>
                    <a:pt x="3253" y="3220"/>
                  </a:cubicBezTo>
                  <a:cubicBezTo>
                    <a:pt x="3578" y="2862"/>
                    <a:pt x="3578" y="2277"/>
                    <a:pt x="3253" y="1952"/>
                  </a:cubicBezTo>
                  <a:lnTo>
                    <a:pt x="1302" y="1"/>
                  </a:lnTo>
                  <a:close/>
                </a:path>
              </a:pathLst>
            </a:custGeom>
            <a:solidFill>
              <a:srgbClr val="D78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552;p48">
              <a:extLst>
                <a:ext uri="{FF2B5EF4-FFF2-40B4-BE49-F238E27FC236}">
                  <a16:creationId xmlns:a16="http://schemas.microsoft.com/office/drawing/2014/main" id="{A7BC0C1E-60C7-3D32-E045-B127A2646698}"/>
                </a:ext>
              </a:extLst>
            </p:cNvPr>
            <p:cNvSpPr/>
            <p:nvPr/>
          </p:nvSpPr>
          <p:spPr>
            <a:xfrm>
              <a:off x="2704200" y="3184588"/>
              <a:ext cx="89450" cy="68175"/>
            </a:xfrm>
            <a:custGeom>
              <a:avLst/>
              <a:gdLst/>
              <a:ahLst/>
              <a:cxnLst/>
              <a:rect l="l" t="t" r="r" b="b"/>
              <a:pathLst>
                <a:path w="3578" h="2727" extrusionOk="0">
                  <a:moveTo>
                    <a:pt x="150" y="1"/>
                  </a:moveTo>
                  <a:cubicBezTo>
                    <a:pt x="73" y="1"/>
                    <a:pt x="1" y="59"/>
                    <a:pt x="1" y="145"/>
                  </a:cubicBezTo>
                  <a:cubicBezTo>
                    <a:pt x="1" y="373"/>
                    <a:pt x="98" y="601"/>
                    <a:pt x="261" y="763"/>
                  </a:cubicBezTo>
                  <a:lnTo>
                    <a:pt x="1952" y="2454"/>
                  </a:lnTo>
                  <a:cubicBezTo>
                    <a:pt x="2118" y="2637"/>
                    <a:pt x="2353" y="2727"/>
                    <a:pt x="2591" y="2727"/>
                  </a:cubicBezTo>
                  <a:cubicBezTo>
                    <a:pt x="2817" y="2727"/>
                    <a:pt x="3046" y="2645"/>
                    <a:pt x="3220" y="2487"/>
                  </a:cubicBezTo>
                  <a:cubicBezTo>
                    <a:pt x="3513" y="2194"/>
                    <a:pt x="3578" y="1804"/>
                    <a:pt x="3415" y="1446"/>
                  </a:cubicBezTo>
                  <a:lnTo>
                    <a:pt x="3415" y="1446"/>
                  </a:lnTo>
                  <a:cubicBezTo>
                    <a:pt x="3383" y="1544"/>
                    <a:pt x="3318" y="1641"/>
                    <a:pt x="3253" y="1739"/>
                  </a:cubicBezTo>
                  <a:cubicBezTo>
                    <a:pt x="3082" y="1909"/>
                    <a:pt x="2859" y="1991"/>
                    <a:pt x="2634" y="1991"/>
                  </a:cubicBezTo>
                  <a:cubicBezTo>
                    <a:pt x="2388" y="1991"/>
                    <a:pt x="2139" y="1893"/>
                    <a:pt x="1952" y="1706"/>
                  </a:cubicBezTo>
                  <a:lnTo>
                    <a:pt x="261" y="48"/>
                  </a:lnTo>
                  <a:cubicBezTo>
                    <a:pt x="228" y="15"/>
                    <a:pt x="189" y="1"/>
                    <a:pt x="150" y="1"/>
                  </a:cubicBezTo>
                  <a:close/>
                </a:path>
              </a:pathLst>
            </a:custGeom>
            <a:solidFill>
              <a:srgbClr val="CA6E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53;p48">
              <a:extLst>
                <a:ext uri="{FF2B5EF4-FFF2-40B4-BE49-F238E27FC236}">
                  <a16:creationId xmlns:a16="http://schemas.microsoft.com/office/drawing/2014/main" id="{4C74274D-86D8-8C73-A6F3-8BF439C9F432}"/>
                </a:ext>
              </a:extLst>
            </p:cNvPr>
            <p:cNvSpPr/>
            <p:nvPr/>
          </p:nvSpPr>
          <p:spPr>
            <a:xfrm>
              <a:off x="2672500" y="3197138"/>
              <a:ext cx="89450" cy="87425"/>
            </a:xfrm>
            <a:custGeom>
              <a:avLst/>
              <a:gdLst/>
              <a:ahLst/>
              <a:cxnLst/>
              <a:rect l="l" t="t" r="r" b="b"/>
              <a:pathLst>
                <a:path w="3578" h="3497" extrusionOk="0">
                  <a:moveTo>
                    <a:pt x="1269" y="1"/>
                  </a:moveTo>
                  <a:lnTo>
                    <a:pt x="1" y="1269"/>
                  </a:lnTo>
                  <a:lnTo>
                    <a:pt x="1952" y="3253"/>
                  </a:lnTo>
                  <a:cubicBezTo>
                    <a:pt x="2114" y="3416"/>
                    <a:pt x="2342" y="3497"/>
                    <a:pt x="2574" y="3497"/>
                  </a:cubicBezTo>
                  <a:cubicBezTo>
                    <a:pt x="2805" y="3497"/>
                    <a:pt x="3041" y="3416"/>
                    <a:pt x="3220" y="3253"/>
                  </a:cubicBezTo>
                  <a:cubicBezTo>
                    <a:pt x="3578" y="2895"/>
                    <a:pt x="3578" y="2310"/>
                    <a:pt x="3220" y="1952"/>
                  </a:cubicBezTo>
                  <a:lnTo>
                    <a:pt x="1269" y="1"/>
                  </a:lnTo>
                  <a:close/>
                </a:path>
              </a:pathLst>
            </a:custGeom>
            <a:solidFill>
              <a:srgbClr val="D78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54;p48">
              <a:extLst>
                <a:ext uri="{FF2B5EF4-FFF2-40B4-BE49-F238E27FC236}">
                  <a16:creationId xmlns:a16="http://schemas.microsoft.com/office/drawing/2014/main" id="{5A085DD8-08E8-A786-37AF-796C76A11F55}"/>
                </a:ext>
              </a:extLst>
            </p:cNvPr>
            <p:cNvSpPr/>
            <p:nvPr/>
          </p:nvSpPr>
          <p:spPr>
            <a:xfrm>
              <a:off x="2601775" y="3223163"/>
              <a:ext cx="128475" cy="93725"/>
            </a:xfrm>
            <a:custGeom>
              <a:avLst/>
              <a:gdLst/>
              <a:ahLst/>
              <a:cxnLst/>
              <a:rect l="l" t="t" r="r" b="b"/>
              <a:pathLst>
                <a:path w="5139" h="3749" extrusionOk="0">
                  <a:moveTo>
                    <a:pt x="0" y="1"/>
                  </a:moveTo>
                  <a:lnTo>
                    <a:pt x="3480" y="3480"/>
                  </a:lnTo>
                  <a:cubicBezTo>
                    <a:pt x="3659" y="3659"/>
                    <a:pt x="3895" y="3749"/>
                    <a:pt x="4130" y="3749"/>
                  </a:cubicBezTo>
                  <a:cubicBezTo>
                    <a:pt x="4366" y="3749"/>
                    <a:pt x="4602" y="3659"/>
                    <a:pt x="4781" y="3480"/>
                  </a:cubicBezTo>
                  <a:cubicBezTo>
                    <a:pt x="5138" y="3123"/>
                    <a:pt x="5138" y="2537"/>
                    <a:pt x="4781" y="2179"/>
                  </a:cubicBezTo>
                  <a:lnTo>
                    <a:pt x="2830" y="228"/>
                  </a:lnTo>
                  <a:lnTo>
                    <a:pt x="0" y="1"/>
                  </a:lnTo>
                  <a:close/>
                </a:path>
              </a:pathLst>
            </a:custGeom>
            <a:solidFill>
              <a:srgbClr val="D78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55;p48">
              <a:extLst>
                <a:ext uri="{FF2B5EF4-FFF2-40B4-BE49-F238E27FC236}">
                  <a16:creationId xmlns:a16="http://schemas.microsoft.com/office/drawing/2014/main" id="{27FF4C08-117C-5E1A-85D7-686E23D01CB4}"/>
                </a:ext>
              </a:extLst>
            </p:cNvPr>
            <p:cNvSpPr/>
            <p:nvPr/>
          </p:nvSpPr>
          <p:spPr>
            <a:xfrm>
              <a:off x="2671700" y="3216313"/>
              <a:ext cx="89450" cy="68475"/>
            </a:xfrm>
            <a:custGeom>
              <a:avLst/>
              <a:gdLst/>
              <a:ahLst/>
              <a:cxnLst/>
              <a:rect l="l" t="t" r="r" b="b"/>
              <a:pathLst>
                <a:path w="3578" h="2739" extrusionOk="0">
                  <a:moveTo>
                    <a:pt x="149" y="0"/>
                  </a:moveTo>
                  <a:cubicBezTo>
                    <a:pt x="72" y="0"/>
                    <a:pt x="0" y="58"/>
                    <a:pt x="0" y="145"/>
                  </a:cubicBezTo>
                  <a:cubicBezTo>
                    <a:pt x="0" y="405"/>
                    <a:pt x="130" y="632"/>
                    <a:pt x="293" y="795"/>
                  </a:cubicBezTo>
                  <a:lnTo>
                    <a:pt x="1951" y="2453"/>
                  </a:lnTo>
                  <a:cubicBezTo>
                    <a:pt x="2138" y="2640"/>
                    <a:pt x="2378" y="2739"/>
                    <a:pt x="2616" y="2739"/>
                  </a:cubicBezTo>
                  <a:cubicBezTo>
                    <a:pt x="2834" y="2739"/>
                    <a:pt x="3049" y="2657"/>
                    <a:pt x="3219" y="2486"/>
                  </a:cubicBezTo>
                  <a:cubicBezTo>
                    <a:pt x="3512" y="2226"/>
                    <a:pt x="3577" y="1803"/>
                    <a:pt x="3447" y="1478"/>
                  </a:cubicBezTo>
                  <a:lnTo>
                    <a:pt x="3447" y="1478"/>
                  </a:lnTo>
                  <a:cubicBezTo>
                    <a:pt x="3415" y="1575"/>
                    <a:pt x="3350" y="1673"/>
                    <a:pt x="3252" y="1738"/>
                  </a:cubicBezTo>
                  <a:cubicBezTo>
                    <a:pt x="3073" y="1917"/>
                    <a:pt x="2837" y="2006"/>
                    <a:pt x="2602" y="2006"/>
                  </a:cubicBezTo>
                  <a:cubicBezTo>
                    <a:pt x="2366" y="2006"/>
                    <a:pt x="2130" y="1917"/>
                    <a:pt x="1951" y="1738"/>
                  </a:cubicBezTo>
                  <a:lnTo>
                    <a:pt x="260" y="47"/>
                  </a:lnTo>
                  <a:cubicBezTo>
                    <a:pt x="228" y="14"/>
                    <a:pt x="188" y="0"/>
                    <a:pt x="149" y="0"/>
                  </a:cubicBezTo>
                  <a:close/>
                </a:path>
              </a:pathLst>
            </a:custGeom>
            <a:solidFill>
              <a:srgbClr val="CA6E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56;p48">
              <a:extLst>
                <a:ext uri="{FF2B5EF4-FFF2-40B4-BE49-F238E27FC236}">
                  <a16:creationId xmlns:a16="http://schemas.microsoft.com/office/drawing/2014/main" id="{852B4B1E-AEBF-A23E-32DB-1860E940D6E8}"/>
                </a:ext>
              </a:extLst>
            </p:cNvPr>
            <p:cNvSpPr/>
            <p:nvPr/>
          </p:nvSpPr>
          <p:spPr>
            <a:xfrm>
              <a:off x="2639975" y="3243488"/>
              <a:ext cx="89450" cy="73200"/>
            </a:xfrm>
            <a:custGeom>
              <a:avLst/>
              <a:gdLst/>
              <a:ahLst/>
              <a:cxnLst/>
              <a:rect l="l" t="t" r="r" b="b"/>
              <a:pathLst>
                <a:path w="3578" h="2928" extrusionOk="0">
                  <a:moveTo>
                    <a:pt x="1" y="1"/>
                  </a:moveTo>
                  <a:cubicBezTo>
                    <a:pt x="1" y="456"/>
                    <a:pt x="196" y="911"/>
                    <a:pt x="521" y="1236"/>
                  </a:cubicBezTo>
                  <a:lnTo>
                    <a:pt x="1952" y="2667"/>
                  </a:lnTo>
                  <a:cubicBezTo>
                    <a:pt x="2123" y="2838"/>
                    <a:pt x="2365" y="2928"/>
                    <a:pt x="2609" y="2928"/>
                  </a:cubicBezTo>
                  <a:cubicBezTo>
                    <a:pt x="2829" y="2928"/>
                    <a:pt x="3050" y="2854"/>
                    <a:pt x="3220" y="2700"/>
                  </a:cubicBezTo>
                  <a:cubicBezTo>
                    <a:pt x="3513" y="2407"/>
                    <a:pt x="3578" y="2017"/>
                    <a:pt x="3415" y="1659"/>
                  </a:cubicBezTo>
                  <a:lnTo>
                    <a:pt x="3415" y="1659"/>
                  </a:lnTo>
                  <a:cubicBezTo>
                    <a:pt x="3383" y="1757"/>
                    <a:pt x="3318" y="1854"/>
                    <a:pt x="3253" y="1952"/>
                  </a:cubicBezTo>
                  <a:cubicBezTo>
                    <a:pt x="3082" y="2123"/>
                    <a:pt x="2852" y="2204"/>
                    <a:pt x="2623" y="2204"/>
                  </a:cubicBezTo>
                  <a:cubicBezTo>
                    <a:pt x="2372" y="2204"/>
                    <a:pt x="2122" y="2106"/>
                    <a:pt x="1952" y="1919"/>
                  </a:cubicBezTo>
                  <a:lnTo>
                    <a:pt x="1" y="1"/>
                  </a:lnTo>
                  <a:close/>
                </a:path>
              </a:pathLst>
            </a:custGeom>
            <a:solidFill>
              <a:srgbClr val="CA6E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57;p48">
              <a:extLst>
                <a:ext uri="{FF2B5EF4-FFF2-40B4-BE49-F238E27FC236}">
                  <a16:creationId xmlns:a16="http://schemas.microsoft.com/office/drawing/2014/main" id="{FFAAC474-F36E-4881-8C93-843EB5E84501}"/>
                </a:ext>
              </a:extLst>
            </p:cNvPr>
            <p:cNvSpPr/>
            <p:nvPr/>
          </p:nvSpPr>
          <p:spPr>
            <a:xfrm>
              <a:off x="2461125" y="2860863"/>
              <a:ext cx="185375" cy="275950"/>
            </a:xfrm>
            <a:custGeom>
              <a:avLst/>
              <a:gdLst/>
              <a:ahLst/>
              <a:cxnLst/>
              <a:rect l="l" t="t" r="r" b="b"/>
              <a:pathLst>
                <a:path w="7415" h="11038" extrusionOk="0">
                  <a:moveTo>
                    <a:pt x="796" y="0"/>
                  </a:moveTo>
                  <a:cubicBezTo>
                    <a:pt x="771" y="0"/>
                    <a:pt x="748" y="16"/>
                    <a:pt x="748" y="54"/>
                  </a:cubicBezTo>
                  <a:lnTo>
                    <a:pt x="0" y="8216"/>
                  </a:lnTo>
                  <a:cubicBezTo>
                    <a:pt x="0" y="8314"/>
                    <a:pt x="33" y="8444"/>
                    <a:pt x="98" y="8509"/>
                  </a:cubicBezTo>
                  <a:lnTo>
                    <a:pt x="2342" y="10720"/>
                  </a:lnTo>
                  <a:cubicBezTo>
                    <a:pt x="2553" y="10932"/>
                    <a:pt x="2830" y="11037"/>
                    <a:pt x="3106" y="11037"/>
                  </a:cubicBezTo>
                  <a:cubicBezTo>
                    <a:pt x="3383" y="11037"/>
                    <a:pt x="3659" y="10932"/>
                    <a:pt x="3870" y="10720"/>
                  </a:cubicBezTo>
                  <a:lnTo>
                    <a:pt x="6992" y="7631"/>
                  </a:lnTo>
                  <a:cubicBezTo>
                    <a:pt x="7415" y="7208"/>
                    <a:pt x="7415" y="6493"/>
                    <a:pt x="6960" y="6070"/>
                  </a:cubicBezTo>
                  <a:lnTo>
                    <a:pt x="846" y="21"/>
                  </a:lnTo>
                  <a:cubicBezTo>
                    <a:pt x="833" y="8"/>
                    <a:pt x="813" y="0"/>
                    <a:pt x="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58;p48">
              <a:extLst>
                <a:ext uri="{FF2B5EF4-FFF2-40B4-BE49-F238E27FC236}">
                  <a16:creationId xmlns:a16="http://schemas.microsoft.com/office/drawing/2014/main" id="{269BC35C-C928-E89B-39DF-020F76F4578D}"/>
                </a:ext>
              </a:extLst>
            </p:cNvPr>
            <p:cNvSpPr/>
            <p:nvPr/>
          </p:nvSpPr>
          <p:spPr>
            <a:xfrm>
              <a:off x="2618850" y="3256288"/>
              <a:ext cx="64250" cy="60600"/>
            </a:xfrm>
            <a:custGeom>
              <a:avLst/>
              <a:gdLst/>
              <a:ahLst/>
              <a:cxnLst/>
              <a:rect l="l" t="t" r="r" b="b"/>
              <a:pathLst>
                <a:path w="2570" h="2424" extrusionOk="0">
                  <a:moveTo>
                    <a:pt x="1594" y="1"/>
                  </a:moveTo>
                  <a:cubicBezTo>
                    <a:pt x="1358" y="1"/>
                    <a:pt x="1122" y="90"/>
                    <a:pt x="943" y="269"/>
                  </a:cubicBezTo>
                  <a:lnTo>
                    <a:pt x="358" y="854"/>
                  </a:lnTo>
                  <a:cubicBezTo>
                    <a:pt x="0" y="1212"/>
                    <a:pt x="0" y="1798"/>
                    <a:pt x="358" y="2155"/>
                  </a:cubicBezTo>
                  <a:cubicBezTo>
                    <a:pt x="537" y="2334"/>
                    <a:pt x="764" y="2424"/>
                    <a:pt x="992" y="2424"/>
                  </a:cubicBezTo>
                  <a:cubicBezTo>
                    <a:pt x="1220" y="2424"/>
                    <a:pt x="1447" y="2334"/>
                    <a:pt x="1626" y="2155"/>
                  </a:cubicBezTo>
                  <a:lnTo>
                    <a:pt x="2244" y="1570"/>
                  </a:lnTo>
                  <a:cubicBezTo>
                    <a:pt x="2569" y="1212"/>
                    <a:pt x="2569" y="627"/>
                    <a:pt x="2244" y="269"/>
                  </a:cubicBezTo>
                  <a:cubicBezTo>
                    <a:pt x="2065" y="90"/>
                    <a:pt x="1830" y="1"/>
                    <a:pt x="1594" y="1"/>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59;p48">
              <a:extLst>
                <a:ext uri="{FF2B5EF4-FFF2-40B4-BE49-F238E27FC236}">
                  <a16:creationId xmlns:a16="http://schemas.microsoft.com/office/drawing/2014/main" id="{44DD62C1-0762-7630-2AC9-27C01D8A41F0}"/>
                </a:ext>
              </a:extLst>
            </p:cNvPr>
            <p:cNvSpPr/>
            <p:nvPr/>
          </p:nvSpPr>
          <p:spPr>
            <a:xfrm>
              <a:off x="2621275" y="3260563"/>
              <a:ext cx="61825" cy="56325"/>
            </a:xfrm>
            <a:custGeom>
              <a:avLst/>
              <a:gdLst/>
              <a:ahLst/>
              <a:cxnLst/>
              <a:rect l="l" t="t" r="r" b="b"/>
              <a:pathLst>
                <a:path w="2473" h="2253" extrusionOk="0">
                  <a:moveTo>
                    <a:pt x="2017" y="1"/>
                  </a:moveTo>
                  <a:cubicBezTo>
                    <a:pt x="2017" y="261"/>
                    <a:pt x="1952" y="488"/>
                    <a:pt x="1757" y="651"/>
                  </a:cubicBezTo>
                  <a:lnTo>
                    <a:pt x="1172" y="1269"/>
                  </a:lnTo>
                  <a:cubicBezTo>
                    <a:pt x="1000" y="1440"/>
                    <a:pt x="783" y="1521"/>
                    <a:pt x="564" y="1521"/>
                  </a:cubicBezTo>
                  <a:cubicBezTo>
                    <a:pt x="368" y="1521"/>
                    <a:pt x="170" y="1457"/>
                    <a:pt x="1" y="1334"/>
                  </a:cubicBezTo>
                  <a:lnTo>
                    <a:pt x="1" y="1334"/>
                  </a:lnTo>
                  <a:cubicBezTo>
                    <a:pt x="1" y="1561"/>
                    <a:pt x="66" y="1789"/>
                    <a:pt x="261" y="1984"/>
                  </a:cubicBezTo>
                  <a:cubicBezTo>
                    <a:pt x="440" y="2163"/>
                    <a:pt x="667" y="2253"/>
                    <a:pt x="895" y="2253"/>
                  </a:cubicBezTo>
                  <a:cubicBezTo>
                    <a:pt x="1123" y="2253"/>
                    <a:pt x="1350" y="2163"/>
                    <a:pt x="1529" y="1984"/>
                  </a:cubicBezTo>
                  <a:lnTo>
                    <a:pt x="2147" y="1399"/>
                  </a:lnTo>
                  <a:cubicBezTo>
                    <a:pt x="2472" y="1041"/>
                    <a:pt x="2472" y="456"/>
                    <a:pt x="2147" y="98"/>
                  </a:cubicBezTo>
                  <a:cubicBezTo>
                    <a:pt x="2082" y="66"/>
                    <a:pt x="2082" y="33"/>
                    <a:pt x="2017" y="1"/>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0;p48">
              <a:extLst>
                <a:ext uri="{FF2B5EF4-FFF2-40B4-BE49-F238E27FC236}">
                  <a16:creationId xmlns:a16="http://schemas.microsoft.com/office/drawing/2014/main" id="{25DFBDAF-FEC8-EB8A-DC8B-6168D7C9FD2A}"/>
                </a:ext>
              </a:extLst>
            </p:cNvPr>
            <p:cNvSpPr/>
            <p:nvPr/>
          </p:nvSpPr>
          <p:spPr>
            <a:xfrm>
              <a:off x="2586325" y="3224588"/>
              <a:ext cx="65075" cy="59775"/>
            </a:xfrm>
            <a:custGeom>
              <a:avLst/>
              <a:gdLst/>
              <a:ahLst/>
              <a:cxnLst/>
              <a:rect l="l" t="t" r="r" b="b"/>
              <a:pathLst>
                <a:path w="2603" h="2391" extrusionOk="0">
                  <a:moveTo>
                    <a:pt x="1598" y="1"/>
                  </a:moveTo>
                  <a:cubicBezTo>
                    <a:pt x="1366" y="1"/>
                    <a:pt x="1139" y="90"/>
                    <a:pt x="976" y="269"/>
                  </a:cubicBezTo>
                  <a:lnTo>
                    <a:pt x="358" y="854"/>
                  </a:lnTo>
                  <a:cubicBezTo>
                    <a:pt x="0" y="1212"/>
                    <a:pt x="0" y="1797"/>
                    <a:pt x="358" y="2122"/>
                  </a:cubicBezTo>
                  <a:cubicBezTo>
                    <a:pt x="537" y="2301"/>
                    <a:pt x="773" y="2391"/>
                    <a:pt x="1009" y="2391"/>
                  </a:cubicBezTo>
                  <a:cubicBezTo>
                    <a:pt x="1244" y="2391"/>
                    <a:pt x="1480" y="2301"/>
                    <a:pt x="1659" y="2122"/>
                  </a:cubicBezTo>
                  <a:lnTo>
                    <a:pt x="2244" y="1537"/>
                  </a:lnTo>
                  <a:cubicBezTo>
                    <a:pt x="2602" y="1179"/>
                    <a:pt x="2602" y="594"/>
                    <a:pt x="2244" y="269"/>
                  </a:cubicBezTo>
                  <a:cubicBezTo>
                    <a:pt x="2065" y="90"/>
                    <a:pt x="1830" y="1"/>
                    <a:pt x="1598" y="1"/>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61;p48">
              <a:extLst>
                <a:ext uri="{FF2B5EF4-FFF2-40B4-BE49-F238E27FC236}">
                  <a16:creationId xmlns:a16="http://schemas.microsoft.com/office/drawing/2014/main" id="{984D8288-591F-787C-F255-F434BA46EA6F}"/>
                </a:ext>
              </a:extLst>
            </p:cNvPr>
            <p:cNvSpPr/>
            <p:nvPr/>
          </p:nvSpPr>
          <p:spPr>
            <a:xfrm>
              <a:off x="2588775" y="3228863"/>
              <a:ext cx="62625" cy="55700"/>
            </a:xfrm>
            <a:custGeom>
              <a:avLst/>
              <a:gdLst/>
              <a:ahLst/>
              <a:cxnLst/>
              <a:rect l="l" t="t" r="r" b="b"/>
              <a:pathLst>
                <a:path w="2505" h="2228" extrusionOk="0">
                  <a:moveTo>
                    <a:pt x="2049" y="0"/>
                  </a:moveTo>
                  <a:cubicBezTo>
                    <a:pt x="2049" y="228"/>
                    <a:pt x="1951" y="456"/>
                    <a:pt x="1789" y="651"/>
                  </a:cubicBezTo>
                  <a:lnTo>
                    <a:pt x="1171" y="1236"/>
                  </a:lnTo>
                  <a:cubicBezTo>
                    <a:pt x="990" y="1417"/>
                    <a:pt x="759" y="1507"/>
                    <a:pt x="528" y="1507"/>
                  </a:cubicBezTo>
                  <a:cubicBezTo>
                    <a:pt x="344" y="1507"/>
                    <a:pt x="159" y="1449"/>
                    <a:pt x="0" y="1334"/>
                  </a:cubicBezTo>
                  <a:lnTo>
                    <a:pt x="0" y="1334"/>
                  </a:lnTo>
                  <a:cubicBezTo>
                    <a:pt x="0" y="1561"/>
                    <a:pt x="98" y="1789"/>
                    <a:pt x="260" y="1984"/>
                  </a:cubicBezTo>
                  <a:cubicBezTo>
                    <a:pt x="439" y="2147"/>
                    <a:pt x="675" y="2228"/>
                    <a:pt x="911" y="2228"/>
                  </a:cubicBezTo>
                  <a:cubicBezTo>
                    <a:pt x="1146" y="2228"/>
                    <a:pt x="1382" y="2147"/>
                    <a:pt x="1561" y="1984"/>
                  </a:cubicBezTo>
                  <a:lnTo>
                    <a:pt x="2146" y="1366"/>
                  </a:lnTo>
                  <a:cubicBezTo>
                    <a:pt x="2504" y="1008"/>
                    <a:pt x="2504" y="456"/>
                    <a:pt x="2146" y="98"/>
                  </a:cubicBezTo>
                  <a:cubicBezTo>
                    <a:pt x="2114" y="65"/>
                    <a:pt x="2081" y="33"/>
                    <a:pt x="2049" y="0"/>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62;p48">
              <a:extLst>
                <a:ext uri="{FF2B5EF4-FFF2-40B4-BE49-F238E27FC236}">
                  <a16:creationId xmlns:a16="http://schemas.microsoft.com/office/drawing/2014/main" id="{DB831BDA-BD6A-1E64-FD3F-36ACB34401B3}"/>
                </a:ext>
              </a:extLst>
            </p:cNvPr>
            <p:cNvSpPr/>
            <p:nvPr/>
          </p:nvSpPr>
          <p:spPr>
            <a:xfrm>
              <a:off x="2554625" y="3192063"/>
              <a:ext cx="64250" cy="60600"/>
            </a:xfrm>
            <a:custGeom>
              <a:avLst/>
              <a:gdLst/>
              <a:ahLst/>
              <a:cxnLst/>
              <a:rect l="l" t="t" r="r" b="b"/>
              <a:pathLst>
                <a:path w="2570" h="2424" extrusionOk="0">
                  <a:moveTo>
                    <a:pt x="1594" y="1"/>
                  </a:moveTo>
                  <a:cubicBezTo>
                    <a:pt x="1358" y="1"/>
                    <a:pt x="1122" y="90"/>
                    <a:pt x="943" y="269"/>
                  </a:cubicBezTo>
                  <a:lnTo>
                    <a:pt x="358" y="887"/>
                  </a:lnTo>
                  <a:cubicBezTo>
                    <a:pt x="0" y="1245"/>
                    <a:pt x="0" y="1797"/>
                    <a:pt x="358" y="2155"/>
                  </a:cubicBezTo>
                  <a:cubicBezTo>
                    <a:pt x="537" y="2334"/>
                    <a:pt x="764" y="2423"/>
                    <a:pt x="992" y="2423"/>
                  </a:cubicBezTo>
                  <a:cubicBezTo>
                    <a:pt x="1220" y="2423"/>
                    <a:pt x="1447" y="2334"/>
                    <a:pt x="1626" y="2155"/>
                  </a:cubicBezTo>
                  <a:lnTo>
                    <a:pt x="2244" y="1570"/>
                  </a:lnTo>
                  <a:cubicBezTo>
                    <a:pt x="2569" y="1212"/>
                    <a:pt x="2569" y="627"/>
                    <a:pt x="2244" y="269"/>
                  </a:cubicBezTo>
                  <a:cubicBezTo>
                    <a:pt x="2065" y="90"/>
                    <a:pt x="1829" y="1"/>
                    <a:pt x="1594" y="1"/>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63;p48">
              <a:extLst>
                <a:ext uri="{FF2B5EF4-FFF2-40B4-BE49-F238E27FC236}">
                  <a16:creationId xmlns:a16="http://schemas.microsoft.com/office/drawing/2014/main" id="{DD67BB53-353A-A64F-1CC1-BE01C8425981}"/>
                </a:ext>
              </a:extLst>
            </p:cNvPr>
            <p:cNvSpPr/>
            <p:nvPr/>
          </p:nvSpPr>
          <p:spPr>
            <a:xfrm>
              <a:off x="2557050" y="3197138"/>
              <a:ext cx="61825" cy="55525"/>
            </a:xfrm>
            <a:custGeom>
              <a:avLst/>
              <a:gdLst/>
              <a:ahLst/>
              <a:cxnLst/>
              <a:rect l="l" t="t" r="r" b="b"/>
              <a:pathLst>
                <a:path w="2473" h="2221" extrusionOk="0">
                  <a:moveTo>
                    <a:pt x="2050" y="1"/>
                  </a:moveTo>
                  <a:cubicBezTo>
                    <a:pt x="2050" y="229"/>
                    <a:pt x="1952" y="456"/>
                    <a:pt x="1757" y="619"/>
                  </a:cubicBezTo>
                  <a:lnTo>
                    <a:pt x="1171" y="1237"/>
                  </a:lnTo>
                  <a:cubicBezTo>
                    <a:pt x="1000" y="1408"/>
                    <a:pt x="783" y="1489"/>
                    <a:pt x="564" y="1489"/>
                  </a:cubicBezTo>
                  <a:cubicBezTo>
                    <a:pt x="368" y="1489"/>
                    <a:pt x="170" y="1425"/>
                    <a:pt x="1" y="1302"/>
                  </a:cubicBezTo>
                  <a:lnTo>
                    <a:pt x="1" y="1302"/>
                  </a:lnTo>
                  <a:cubicBezTo>
                    <a:pt x="1" y="1529"/>
                    <a:pt x="66" y="1790"/>
                    <a:pt x="261" y="1952"/>
                  </a:cubicBezTo>
                  <a:cubicBezTo>
                    <a:pt x="440" y="2131"/>
                    <a:pt x="667" y="2220"/>
                    <a:pt x="895" y="2220"/>
                  </a:cubicBezTo>
                  <a:cubicBezTo>
                    <a:pt x="1123" y="2220"/>
                    <a:pt x="1350" y="2131"/>
                    <a:pt x="1529" y="1952"/>
                  </a:cubicBezTo>
                  <a:lnTo>
                    <a:pt x="2147" y="1367"/>
                  </a:lnTo>
                  <a:cubicBezTo>
                    <a:pt x="2472" y="1009"/>
                    <a:pt x="2472" y="424"/>
                    <a:pt x="2147" y="66"/>
                  </a:cubicBezTo>
                  <a:cubicBezTo>
                    <a:pt x="2115" y="34"/>
                    <a:pt x="2082" y="1"/>
                    <a:pt x="2050" y="1"/>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64;p48">
              <a:extLst>
                <a:ext uri="{FF2B5EF4-FFF2-40B4-BE49-F238E27FC236}">
                  <a16:creationId xmlns:a16="http://schemas.microsoft.com/office/drawing/2014/main" id="{8B7EF5AA-F939-5273-3673-76400381E634}"/>
                </a:ext>
              </a:extLst>
            </p:cNvPr>
            <p:cNvSpPr/>
            <p:nvPr/>
          </p:nvSpPr>
          <p:spPr>
            <a:xfrm>
              <a:off x="2522100" y="3160363"/>
              <a:ext cx="65075" cy="59975"/>
            </a:xfrm>
            <a:custGeom>
              <a:avLst/>
              <a:gdLst/>
              <a:ahLst/>
              <a:cxnLst/>
              <a:rect l="l" t="t" r="r" b="b"/>
              <a:pathLst>
                <a:path w="2603" h="2399" extrusionOk="0">
                  <a:moveTo>
                    <a:pt x="1598" y="0"/>
                  </a:moveTo>
                  <a:cubicBezTo>
                    <a:pt x="1366" y="0"/>
                    <a:pt x="1139" y="90"/>
                    <a:pt x="976" y="269"/>
                  </a:cubicBezTo>
                  <a:lnTo>
                    <a:pt x="358" y="854"/>
                  </a:lnTo>
                  <a:cubicBezTo>
                    <a:pt x="0" y="1212"/>
                    <a:pt x="0" y="1797"/>
                    <a:pt x="358" y="2155"/>
                  </a:cubicBezTo>
                  <a:cubicBezTo>
                    <a:pt x="537" y="2318"/>
                    <a:pt x="773" y="2399"/>
                    <a:pt x="1009" y="2399"/>
                  </a:cubicBezTo>
                  <a:cubicBezTo>
                    <a:pt x="1244" y="2399"/>
                    <a:pt x="1480" y="2318"/>
                    <a:pt x="1659" y="2155"/>
                  </a:cubicBezTo>
                  <a:lnTo>
                    <a:pt x="2244" y="1537"/>
                  </a:lnTo>
                  <a:cubicBezTo>
                    <a:pt x="2602" y="1179"/>
                    <a:pt x="2602" y="626"/>
                    <a:pt x="2244" y="269"/>
                  </a:cubicBezTo>
                  <a:cubicBezTo>
                    <a:pt x="2065" y="90"/>
                    <a:pt x="1830" y="0"/>
                    <a:pt x="1598" y="0"/>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65;p48">
              <a:extLst>
                <a:ext uri="{FF2B5EF4-FFF2-40B4-BE49-F238E27FC236}">
                  <a16:creationId xmlns:a16="http://schemas.microsoft.com/office/drawing/2014/main" id="{0EAA2B6C-38B7-6333-BCBB-76747C379227}"/>
                </a:ext>
              </a:extLst>
            </p:cNvPr>
            <p:cNvSpPr/>
            <p:nvPr/>
          </p:nvSpPr>
          <p:spPr>
            <a:xfrm>
              <a:off x="2524550" y="3164638"/>
              <a:ext cx="62625" cy="56325"/>
            </a:xfrm>
            <a:custGeom>
              <a:avLst/>
              <a:gdLst/>
              <a:ahLst/>
              <a:cxnLst/>
              <a:rect l="l" t="t" r="r" b="b"/>
              <a:pathLst>
                <a:path w="2505" h="2253" extrusionOk="0">
                  <a:moveTo>
                    <a:pt x="2049" y="0"/>
                  </a:moveTo>
                  <a:cubicBezTo>
                    <a:pt x="2049" y="228"/>
                    <a:pt x="1951" y="455"/>
                    <a:pt x="1789" y="651"/>
                  </a:cubicBezTo>
                  <a:lnTo>
                    <a:pt x="1203" y="1236"/>
                  </a:lnTo>
                  <a:cubicBezTo>
                    <a:pt x="1004" y="1417"/>
                    <a:pt x="766" y="1507"/>
                    <a:pt x="531" y="1507"/>
                  </a:cubicBezTo>
                  <a:cubicBezTo>
                    <a:pt x="344" y="1507"/>
                    <a:pt x="159" y="1449"/>
                    <a:pt x="0" y="1334"/>
                  </a:cubicBezTo>
                  <a:lnTo>
                    <a:pt x="0" y="1334"/>
                  </a:lnTo>
                  <a:cubicBezTo>
                    <a:pt x="0" y="1561"/>
                    <a:pt x="98" y="1789"/>
                    <a:pt x="260" y="1984"/>
                  </a:cubicBezTo>
                  <a:cubicBezTo>
                    <a:pt x="439" y="2163"/>
                    <a:pt x="675" y="2252"/>
                    <a:pt x="911" y="2252"/>
                  </a:cubicBezTo>
                  <a:cubicBezTo>
                    <a:pt x="1146" y="2252"/>
                    <a:pt x="1382" y="2163"/>
                    <a:pt x="1561" y="1984"/>
                  </a:cubicBezTo>
                  <a:lnTo>
                    <a:pt x="2146" y="1366"/>
                  </a:lnTo>
                  <a:cubicBezTo>
                    <a:pt x="2504" y="1008"/>
                    <a:pt x="2504" y="455"/>
                    <a:pt x="2146" y="98"/>
                  </a:cubicBezTo>
                  <a:cubicBezTo>
                    <a:pt x="2114" y="65"/>
                    <a:pt x="2081" y="33"/>
                    <a:pt x="2049" y="0"/>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66;p48">
              <a:extLst>
                <a:ext uri="{FF2B5EF4-FFF2-40B4-BE49-F238E27FC236}">
                  <a16:creationId xmlns:a16="http://schemas.microsoft.com/office/drawing/2014/main" id="{65AF4DB9-FEEC-E5AE-D2CB-2BBFFC7B6D77}"/>
                </a:ext>
              </a:extLst>
            </p:cNvPr>
            <p:cNvSpPr/>
            <p:nvPr/>
          </p:nvSpPr>
          <p:spPr>
            <a:xfrm>
              <a:off x="2636725" y="3041063"/>
              <a:ext cx="204100" cy="126850"/>
            </a:xfrm>
            <a:custGeom>
              <a:avLst/>
              <a:gdLst/>
              <a:ahLst/>
              <a:cxnLst/>
              <a:rect l="l" t="t" r="r" b="b"/>
              <a:pathLst>
                <a:path w="8164" h="5074" extrusionOk="0">
                  <a:moveTo>
                    <a:pt x="3610" y="0"/>
                  </a:moveTo>
                  <a:cubicBezTo>
                    <a:pt x="3123" y="0"/>
                    <a:pt x="2700" y="195"/>
                    <a:pt x="2375" y="553"/>
                  </a:cubicBezTo>
                  <a:lnTo>
                    <a:pt x="228" y="2960"/>
                  </a:lnTo>
                  <a:cubicBezTo>
                    <a:pt x="1" y="3187"/>
                    <a:pt x="33" y="3545"/>
                    <a:pt x="228" y="3740"/>
                  </a:cubicBezTo>
                  <a:cubicBezTo>
                    <a:pt x="489" y="3984"/>
                    <a:pt x="814" y="4106"/>
                    <a:pt x="1139" y="4106"/>
                  </a:cubicBezTo>
                  <a:cubicBezTo>
                    <a:pt x="1464" y="4106"/>
                    <a:pt x="1789" y="3984"/>
                    <a:pt x="2049" y="3740"/>
                  </a:cubicBezTo>
                  <a:lnTo>
                    <a:pt x="3285" y="2472"/>
                  </a:lnTo>
                  <a:cubicBezTo>
                    <a:pt x="3399" y="2374"/>
                    <a:pt x="3545" y="2325"/>
                    <a:pt x="3688" y="2325"/>
                  </a:cubicBezTo>
                  <a:cubicBezTo>
                    <a:pt x="3830" y="2325"/>
                    <a:pt x="3968" y="2374"/>
                    <a:pt x="4066" y="2472"/>
                  </a:cubicBezTo>
                  <a:cubicBezTo>
                    <a:pt x="4944" y="3350"/>
                    <a:pt x="5789" y="4228"/>
                    <a:pt x="6667" y="5073"/>
                  </a:cubicBezTo>
                  <a:cubicBezTo>
                    <a:pt x="6895" y="4911"/>
                    <a:pt x="7220" y="4683"/>
                    <a:pt x="7513" y="4325"/>
                  </a:cubicBezTo>
                  <a:cubicBezTo>
                    <a:pt x="7870" y="3903"/>
                    <a:pt x="8066" y="3480"/>
                    <a:pt x="8163" y="3220"/>
                  </a:cubicBezTo>
                  <a:cubicBezTo>
                    <a:pt x="6895" y="2147"/>
                    <a:pt x="5594" y="1073"/>
                    <a:pt x="4293" y="0"/>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67;p48">
              <a:extLst>
                <a:ext uri="{FF2B5EF4-FFF2-40B4-BE49-F238E27FC236}">
                  <a16:creationId xmlns:a16="http://schemas.microsoft.com/office/drawing/2014/main" id="{07CAFAB2-B8BD-65B4-5228-8842AF01B17E}"/>
                </a:ext>
              </a:extLst>
            </p:cNvPr>
            <p:cNvSpPr/>
            <p:nvPr/>
          </p:nvSpPr>
          <p:spPr>
            <a:xfrm>
              <a:off x="2739975" y="2868663"/>
              <a:ext cx="185400" cy="268150"/>
            </a:xfrm>
            <a:custGeom>
              <a:avLst/>
              <a:gdLst/>
              <a:ahLst/>
              <a:cxnLst/>
              <a:rect l="l" t="t" r="r" b="b"/>
              <a:pathLst>
                <a:path w="7416" h="10726" extrusionOk="0">
                  <a:moveTo>
                    <a:pt x="6256" y="1"/>
                  </a:moveTo>
                  <a:cubicBezTo>
                    <a:pt x="6230" y="1"/>
                    <a:pt x="6202" y="12"/>
                    <a:pt x="6179" y="35"/>
                  </a:cubicBezTo>
                  <a:lnTo>
                    <a:pt x="423" y="5758"/>
                  </a:lnTo>
                  <a:cubicBezTo>
                    <a:pt x="1" y="6181"/>
                    <a:pt x="1" y="6896"/>
                    <a:pt x="423" y="7319"/>
                  </a:cubicBezTo>
                  <a:lnTo>
                    <a:pt x="3545" y="10408"/>
                  </a:lnTo>
                  <a:cubicBezTo>
                    <a:pt x="3757" y="10620"/>
                    <a:pt x="4033" y="10725"/>
                    <a:pt x="4310" y="10725"/>
                  </a:cubicBezTo>
                  <a:cubicBezTo>
                    <a:pt x="4586" y="10725"/>
                    <a:pt x="4862" y="10620"/>
                    <a:pt x="5074" y="10408"/>
                  </a:cubicBezTo>
                  <a:lnTo>
                    <a:pt x="7318" y="8165"/>
                  </a:lnTo>
                  <a:cubicBezTo>
                    <a:pt x="7383" y="8099"/>
                    <a:pt x="7415" y="8002"/>
                    <a:pt x="7415" y="7872"/>
                  </a:cubicBezTo>
                  <a:lnTo>
                    <a:pt x="6375" y="100"/>
                  </a:lnTo>
                  <a:cubicBezTo>
                    <a:pt x="6354" y="37"/>
                    <a:pt x="6305" y="1"/>
                    <a:pt x="6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68;p48">
              <a:extLst>
                <a:ext uri="{FF2B5EF4-FFF2-40B4-BE49-F238E27FC236}">
                  <a16:creationId xmlns:a16="http://schemas.microsoft.com/office/drawing/2014/main" id="{4774BEFD-D7B9-C2E6-E5BB-3D3C01641FAE}"/>
                </a:ext>
              </a:extLst>
            </p:cNvPr>
            <p:cNvSpPr/>
            <p:nvPr/>
          </p:nvSpPr>
          <p:spPr>
            <a:xfrm>
              <a:off x="2768425" y="2985763"/>
              <a:ext cx="124425" cy="126850"/>
            </a:xfrm>
            <a:custGeom>
              <a:avLst/>
              <a:gdLst/>
              <a:ahLst/>
              <a:cxnLst/>
              <a:rect l="l" t="t" r="r" b="b"/>
              <a:pathLst>
                <a:path w="4977" h="5074" extrusionOk="0">
                  <a:moveTo>
                    <a:pt x="391" y="1"/>
                  </a:moveTo>
                  <a:lnTo>
                    <a:pt x="1" y="359"/>
                  </a:lnTo>
                  <a:lnTo>
                    <a:pt x="4619" y="5074"/>
                  </a:lnTo>
                  <a:lnTo>
                    <a:pt x="4976" y="4684"/>
                  </a:lnTo>
                  <a:lnTo>
                    <a:pt x="391" y="1"/>
                  </a:ln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69;p48">
              <a:extLst>
                <a:ext uri="{FF2B5EF4-FFF2-40B4-BE49-F238E27FC236}">
                  <a16:creationId xmlns:a16="http://schemas.microsoft.com/office/drawing/2014/main" id="{3DD46A7F-AA96-8353-CFB5-A01FA0635582}"/>
                </a:ext>
              </a:extLst>
            </p:cNvPr>
            <p:cNvSpPr/>
            <p:nvPr/>
          </p:nvSpPr>
          <p:spPr>
            <a:xfrm>
              <a:off x="2499325" y="2991463"/>
              <a:ext cx="124425" cy="126050"/>
            </a:xfrm>
            <a:custGeom>
              <a:avLst/>
              <a:gdLst/>
              <a:ahLst/>
              <a:cxnLst/>
              <a:rect l="l" t="t" r="r" b="b"/>
              <a:pathLst>
                <a:path w="4977" h="5042" extrusionOk="0">
                  <a:moveTo>
                    <a:pt x="4586" y="1"/>
                  </a:moveTo>
                  <a:lnTo>
                    <a:pt x="1" y="4683"/>
                  </a:lnTo>
                  <a:lnTo>
                    <a:pt x="391" y="5041"/>
                  </a:lnTo>
                  <a:lnTo>
                    <a:pt x="4976" y="391"/>
                  </a:lnTo>
                  <a:lnTo>
                    <a:pt x="4586" y="1"/>
                  </a:ln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70;p48">
              <a:extLst>
                <a:ext uri="{FF2B5EF4-FFF2-40B4-BE49-F238E27FC236}">
                  <a16:creationId xmlns:a16="http://schemas.microsoft.com/office/drawing/2014/main" id="{203A74BF-0719-4A05-18C3-0238C48C1631}"/>
                </a:ext>
              </a:extLst>
            </p:cNvPr>
            <p:cNvSpPr/>
            <p:nvPr/>
          </p:nvSpPr>
          <p:spPr>
            <a:xfrm>
              <a:off x="2624525" y="2865463"/>
              <a:ext cx="137425" cy="137400"/>
            </a:xfrm>
            <a:custGeom>
              <a:avLst/>
              <a:gdLst/>
              <a:ahLst/>
              <a:cxnLst/>
              <a:rect l="l" t="t" r="r" b="b"/>
              <a:pathLst>
                <a:path w="5497" h="5496" extrusionOk="0">
                  <a:moveTo>
                    <a:pt x="2765" y="0"/>
                  </a:moveTo>
                  <a:cubicBezTo>
                    <a:pt x="1237" y="0"/>
                    <a:pt x="1" y="1236"/>
                    <a:pt x="1" y="2764"/>
                  </a:cubicBezTo>
                  <a:cubicBezTo>
                    <a:pt x="1" y="4260"/>
                    <a:pt x="1237" y="5496"/>
                    <a:pt x="2765" y="5496"/>
                  </a:cubicBezTo>
                  <a:cubicBezTo>
                    <a:pt x="4261" y="5496"/>
                    <a:pt x="5497" y="4260"/>
                    <a:pt x="5497" y="2764"/>
                  </a:cubicBezTo>
                  <a:cubicBezTo>
                    <a:pt x="5497" y="1236"/>
                    <a:pt x="4261" y="0"/>
                    <a:pt x="27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71;p48">
              <a:extLst>
                <a:ext uri="{FF2B5EF4-FFF2-40B4-BE49-F238E27FC236}">
                  <a16:creationId xmlns:a16="http://schemas.microsoft.com/office/drawing/2014/main" id="{110F8D56-14B4-45AC-265E-426C12C64093}"/>
                </a:ext>
              </a:extLst>
            </p:cNvPr>
            <p:cNvSpPr/>
            <p:nvPr/>
          </p:nvSpPr>
          <p:spPr>
            <a:xfrm>
              <a:off x="2657050" y="2913213"/>
              <a:ext cx="72375" cy="50625"/>
            </a:xfrm>
            <a:custGeom>
              <a:avLst/>
              <a:gdLst/>
              <a:ahLst/>
              <a:cxnLst/>
              <a:rect l="l" t="t" r="r" b="b"/>
              <a:pathLst>
                <a:path w="2895" h="2025" extrusionOk="0">
                  <a:moveTo>
                    <a:pt x="2602" y="1"/>
                  </a:moveTo>
                  <a:cubicBezTo>
                    <a:pt x="2529" y="1"/>
                    <a:pt x="2456" y="25"/>
                    <a:pt x="2407" y="74"/>
                  </a:cubicBezTo>
                  <a:lnTo>
                    <a:pt x="1009" y="1472"/>
                  </a:lnTo>
                  <a:lnTo>
                    <a:pt x="488" y="952"/>
                  </a:lnTo>
                  <a:cubicBezTo>
                    <a:pt x="440" y="887"/>
                    <a:pt x="367" y="854"/>
                    <a:pt x="293" y="854"/>
                  </a:cubicBezTo>
                  <a:cubicBezTo>
                    <a:pt x="220" y="854"/>
                    <a:pt x="147" y="887"/>
                    <a:pt x="98" y="952"/>
                  </a:cubicBezTo>
                  <a:cubicBezTo>
                    <a:pt x="1" y="1049"/>
                    <a:pt x="1" y="1212"/>
                    <a:pt x="98" y="1342"/>
                  </a:cubicBezTo>
                  <a:lnTo>
                    <a:pt x="651" y="1862"/>
                  </a:lnTo>
                  <a:cubicBezTo>
                    <a:pt x="749" y="1992"/>
                    <a:pt x="879" y="2025"/>
                    <a:pt x="1009" y="2025"/>
                  </a:cubicBezTo>
                  <a:cubicBezTo>
                    <a:pt x="1139" y="2025"/>
                    <a:pt x="1301" y="1992"/>
                    <a:pt x="1399" y="1862"/>
                  </a:cubicBezTo>
                  <a:lnTo>
                    <a:pt x="2797" y="464"/>
                  </a:lnTo>
                  <a:cubicBezTo>
                    <a:pt x="2895" y="366"/>
                    <a:pt x="2895" y="171"/>
                    <a:pt x="2797" y="74"/>
                  </a:cubicBezTo>
                  <a:cubicBezTo>
                    <a:pt x="2749" y="25"/>
                    <a:pt x="2675" y="1"/>
                    <a:pt x="2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3727;p48">
            <a:extLst>
              <a:ext uri="{FF2B5EF4-FFF2-40B4-BE49-F238E27FC236}">
                <a16:creationId xmlns:a16="http://schemas.microsoft.com/office/drawing/2014/main" id="{E2BE5C11-1D83-FB27-5C91-C88EC9ACA2E1}"/>
              </a:ext>
            </a:extLst>
          </p:cNvPr>
          <p:cNvGrpSpPr/>
          <p:nvPr/>
        </p:nvGrpSpPr>
        <p:grpSpPr>
          <a:xfrm>
            <a:off x="1067179" y="1798552"/>
            <a:ext cx="405433" cy="683545"/>
            <a:chOff x="4436215" y="2665989"/>
            <a:chExt cx="271571" cy="502922"/>
          </a:xfrm>
        </p:grpSpPr>
        <p:sp>
          <p:nvSpPr>
            <p:cNvPr id="28" name="Google Shape;3728;p48">
              <a:extLst>
                <a:ext uri="{FF2B5EF4-FFF2-40B4-BE49-F238E27FC236}">
                  <a16:creationId xmlns:a16="http://schemas.microsoft.com/office/drawing/2014/main" id="{8AA9FF27-10E0-E49D-1C38-39CB967FED7B}"/>
                </a:ext>
              </a:extLst>
            </p:cNvPr>
            <p:cNvSpPr/>
            <p:nvPr/>
          </p:nvSpPr>
          <p:spPr>
            <a:xfrm>
              <a:off x="4443475" y="2673030"/>
              <a:ext cx="257022" cy="488812"/>
            </a:xfrm>
            <a:custGeom>
              <a:avLst/>
              <a:gdLst/>
              <a:ahLst/>
              <a:cxnLst/>
              <a:rect l="l" t="t" r="r" b="b"/>
              <a:pathLst>
                <a:path w="9204" h="18049" extrusionOk="0">
                  <a:moveTo>
                    <a:pt x="1107" y="1"/>
                  </a:moveTo>
                  <a:cubicBezTo>
                    <a:pt x="489" y="1"/>
                    <a:pt x="1" y="488"/>
                    <a:pt x="1" y="1106"/>
                  </a:cubicBezTo>
                  <a:lnTo>
                    <a:pt x="1" y="16943"/>
                  </a:lnTo>
                  <a:cubicBezTo>
                    <a:pt x="1" y="17561"/>
                    <a:pt x="489" y="18049"/>
                    <a:pt x="1107" y="18049"/>
                  </a:cubicBezTo>
                  <a:lnTo>
                    <a:pt x="8131" y="18049"/>
                  </a:lnTo>
                  <a:cubicBezTo>
                    <a:pt x="8716" y="18049"/>
                    <a:pt x="9204" y="17561"/>
                    <a:pt x="9204" y="16943"/>
                  </a:cubicBezTo>
                  <a:lnTo>
                    <a:pt x="9204" y="1106"/>
                  </a:lnTo>
                  <a:cubicBezTo>
                    <a:pt x="9204" y="488"/>
                    <a:pt x="8716" y="1"/>
                    <a:pt x="81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29;p48">
              <a:extLst>
                <a:ext uri="{FF2B5EF4-FFF2-40B4-BE49-F238E27FC236}">
                  <a16:creationId xmlns:a16="http://schemas.microsoft.com/office/drawing/2014/main" id="{97F92F94-271E-F5D8-F1D3-17A42E3ED700}"/>
                </a:ext>
              </a:extLst>
            </p:cNvPr>
            <p:cNvSpPr/>
            <p:nvPr/>
          </p:nvSpPr>
          <p:spPr>
            <a:xfrm>
              <a:off x="4436215" y="2665989"/>
              <a:ext cx="271571" cy="502922"/>
            </a:xfrm>
            <a:custGeom>
              <a:avLst/>
              <a:gdLst/>
              <a:ahLst/>
              <a:cxnLst/>
              <a:rect l="l" t="t" r="r" b="b"/>
              <a:pathLst>
                <a:path w="9725" h="18570" extrusionOk="0">
                  <a:moveTo>
                    <a:pt x="8391" y="553"/>
                  </a:moveTo>
                  <a:cubicBezTo>
                    <a:pt x="8846" y="553"/>
                    <a:pt x="9204" y="911"/>
                    <a:pt x="9204" y="1366"/>
                  </a:cubicBezTo>
                  <a:lnTo>
                    <a:pt x="9204" y="17203"/>
                  </a:lnTo>
                  <a:cubicBezTo>
                    <a:pt x="9204" y="17658"/>
                    <a:pt x="8846" y="18016"/>
                    <a:pt x="8391" y="18016"/>
                  </a:cubicBezTo>
                  <a:lnTo>
                    <a:pt x="1367" y="18016"/>
                  </a:lnTo>
                  <a:cubicBezTo>
                    <a:pt x="911" y="18016"/>
                    <a:pt x="554" y="17658"/>
                    <a:pt x="554" y="17203"/>
                  </a:cubicBezTo>
                  <a:lnTo>
                    <a:pt x="554" y="1366"/>
                  </a:lnTo>
                  <a:cubicBezTo>
                    <a:pt x="554" y="911"/>
                    <a:pt x="911" y="553"/>
                    <a:pt x="1367" y="553"/>
                  </a:cubicBezTo>
                  <a:close/>
                  <a:moveTo>
                    <a:pt x="1367" y="0"/>
                  </a:moveTo>
                  <a:cubicBezTo>
                    <a:pt x="619" y="0"/>
                    <a:pt x="1" y="618"/>
                    <a:pt x="1" y="1366"/>
                  </a:cubicBezTo>
                  <a:lnTo>
                    <a:pt x="1" y="17203"/>
                  </a:lnTo>
                  <a:cubicBezTo>
                    <a:pt x="1" y="17951"/>
                    <a:pt x="619" y="18569"/>
                    <a:pt x="1367" y="18569"/>
                  </a:cubicBezTo>
                  <a:lnTo>
                    <a:pt x="8391" y="18569"/>
                  </a:lnTo>
                  <a:cubicBezTo>
                    <a:pt x="9139" y="18569"/>
                    <a:pt x="9724" y="17951"/>
                    <a:pt x="9724" y="17203"/>
                  </a:cubicBezTo>
                  <a:lnTo>
                    <a:pt x="9724" y="1366"/>
                  </a:lnTo>
                  <a:cubicBezTo>
                    <a:pt x="9724" y="618"/>
                    <a:pt x="9139" y="0"/>
                    <a:pt x="8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30;p48">
              <a:extLst>
                <a:ext uri="{FF2B5EF4-FFF2-40B4-BE49-F238E27FC236}">
                  <a16:creationId xmlns:a16="http://schemas.microsoft.com/office/drawing/2014/main" id="{57670BBC-B5F0-4A6B-7415-1515C86F7F05}"/>
                </a:ext>
              </a:extLst>
            </p:cNvPr>
            <p:cNvSpPr/>
            <p:nvPr/>
          </p:nvSpPr>
          <p:spPr>
            <a:xfrm>
              <a:off x="4481621" y="3109871"/>
              <a:ext cx="180759" cy="15004"/>
            </a:xfrm>
            <a:custGeom>
              <a:avLst/>
              <a:gdLst/>
              <a:ahLst/>
              <a:cxnLst/>
              <a:rect l="l" t="t" r="r" b="b"/>
              <a:pathLst>
                <a:path w="6473" h="554" extrusionOk="0">
                  <a:moveTo>
                    <a:pt x="261" y="0"/>
                  </a:moveTo>
                  <a:cubicBezTo>
                    <a:pt x="131" y="0"/>
                    <a:pt x="1" y="130"/>
                    <a:pt x="1" y="260"/>
                  </a:cubicBezTo>
                  <a:cubicBezTo>
                    <a:pt x="1" y="423"/>
                    <a:pt x="131" y="553"/>
                    <a:pt x="261" y="553"/>
                  </a:cubicBezTo>
                  <a:lnTo>
                    <a:pt x="6212" y="553"/>
                  </a:lnTo>
                  <a:cubicBezTo>
                    <a:pt x="6375" y="553"/>
                    <a:pt x="6472" y="423"/>
                    <a:pt x="6472" y="260"/>
                  </a:cubicBezTo>
                  <a:cubicBezTo>
                    <a:pt x="6472" y="130"/>
                    <a:pt x="6375" y="0"/>
                    <a:pt x="6212" y="0"/>
                  </a:cubicBez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31;p48">
              <a:extLst>
                <a:ext uri="{FF2B5EF4-FFF2-40B4-BE49-F238E27FC236}">
                  <a16:creationId xmlns:a16="http://schemas.microsoft.com/office/drawing/2014/main" id="{46E14937-2D51-F888-373A-60D8ACF7BACB}"/>
                </a:ext>
              </a:extLst>
            </p:cNvPr>
            <p:cNvSpPr/>
            <p:nvPr/>
          </p:nvSpPr>
          <p:spPr>
            <a:xfrm>
              <a:off x="4481621" y="3080812"/>
              <a:ext cx="180759" cy="14110"/>
            </a:xfrm>
            <a:custGeom>
              <a:avLst/>
              <a:gdLst/>
              <a:ahLst/>
              <a:cxnLst/>
              <a:rect l="l" t="t" r="r" b="b"/>
              <a:pathLst>
                <a:path w="6473" h="521" extrusionOk="0">
                  <a:moveTo>
                    <a:pt x="261" y="0"/>
                  </a:moveTo>
                  <a:cubicBezTo>
                    <a:pt x="131" y="0"/>
                    <a:pt x="1" y="98"/>
                    <a:pt x="1" y="260"/>
                  </a:cubicBezTo>
                  <a:cubicBezTo>
                    <a:pt x="1" y="423"/>
                    <a:pt x="131" y="520"/>
                    <a:pt x="261" y="520"/>
                  </a:cubicBezTo>
                  <a:lnTo>
                    <a:pt x="6212" y="520"/>
                  </a:lnTo>
                  <a:cubicBezTo>
                    <a:pt x="6375" y="520"/>
                    <a:pt x="6472" y="423"/>
                    <a:pt x="6472" y="260"/>
                  </a:cubicBezTo>
                  <a:cubicBezTo>
                    <a:pt x="6472" y="98"/>
                    <a:pt x="6375" y="0"/>
                    <a:pt x="6212" y="0"/>
                  </a:cubicBez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32;p48">
              <a:extLst>
                <a:ext uri="{FF2B5EF4-FFF2-40B4-BE49-F238E27FC236}">
                  <a16:creationId xmlns:a16="http://schemas.microsoft.com/office/drawing/2014/main" id="{0A8F89B3-5C1A-BCB2-E346-21F17E289C0B}"/>
                </a:ext>
              </a:extLst>
            </p:cNvPr>
            <p:cNvSpPr/>
            <p:nvPr/>
          </p:nvSpPr>
          <p:spPr>
            <a:xfrm>
              <a:off x="4506139" y="2673924"/>
              <a:ext cx="131722" cy="33474"/>
            </a:xfrm>
            <a:custGeom>
              <a:avLst/>
              <a:gdLst/>
              <a:ahLst/>
              <a:cxnLst/>
              <a:rect l="l" t="t" r="r" b="b"/>
              <a:pathLst>
                <a:path w="4717" h="1236" extrusionOk="0">
                  <a:moveTo>
                    <a:pt x="1" y="0"/>
                  </a:moveTo>
                  <a:lnTo>
                    <a:pt x="358" y="813"/>
                  </a:lnTo>
                  <a:cubicBezTo>
                    <a:pt x="489" y="1073"/>
                    <a:pt x="749" y="1236"/>
                    <a:pt x="1009" y="1236"/>
                  </a:cubicBezTo>
                  <a:lnTo>
                    <a:pt x="3708" y="1236"/>
                  </a:lnTo>
                  <a:cubicBezTo>
                    <a:pt x="4001" y="1236"/>
                    <a:pt x="4261" y="1073"/>
                    <a:pt x="4358" y="813"/>
                  </a:cubicBezTo>
                  <a:lnTo>
                    <a:pt x="47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33;p48">
              <a:extLst>
                <a:ext uri="{FF2B5EF4-FFF2-40B4-BE49-F238E27FC236}">
                  <a16:creationId xmlns:a16="http://schemas.microsoft.com/office/drawing/2014/main" id="{3A6E892B-72E8-B917-C8B5-3A5DAF49FAFC}"/>
                </a:ext>
              </a:extLst>
            </p:cNvPr>
            <p:cNvSpPr/>
            <p:nvPr/>
          </p:nvSpPr>
          <p:spPr>
            <a:xfrm>
              <a:off x="4542469" y="2741495"/>
              <a:ext cx="89918" cy="85689"/>
            </a:xfrm>
            <a:custGeom>
              <a:avLst/>
              <a:gdLst/>
              <a:ahLst/>
              <a:cxnLst/>
              <a:rect l="l" t="t" r="r" b="b"/>
              <a:pathLst>
                <a:path w="3220" h="3164" extrusionOk="0">
                  <a:moveTo>
                    <a:pt x="1984" y="1"/>
                  </a:moveTo>
                  <a:cubicBezTo>
                    <a:pt x="1911" y="1"/>
                    <a:pt x="1838" y="25"/>
                    <a:pt x="1789" y="74"/>
                  </a:cubicBezTo>
                  <a:lnTo>
                    <a:pt x="98" y="1765"/>
                  </a:lnTo>
                  <a:cubicBezTo>
                    <a:pt x="1" y="1863"/>
                    <a:pt x="1" y="2058"/>
                    <a:pt x="98" y="2155"/>
                  </a:cubicBezTo>
                  <a:lnTo>
                    <a:pt x="1009" y="3066"/>
                  </a:lnTo>
                  <a:cubicBezTo>
                    <a:pt x="1074" y="3131"/>
                    <a:pt x="1155" y="3163"/>
                    <a:pt x="1232" y="3163"/>
                  </a:cubicBezTo>
                  <a:cubicBezTo>
                    <a:pt x="1309" y="3163"/>
                    <a:pt x="1383" y="3131"/>
                    <a:pt x="1431" y="3066"/>
                  </a:cubicBezTo>
                  <a:lnTo>
                    <a:pt x="3122" y="1407"/>
                  </a:lnTo>
                  <a:cubicBezTo>
                    <a:pt x="3220" y="1277"/>
                    <a:pt x="3220" y="1115"/>
                    <a:pt x="3122" y="985"/>
                  </a:cubicBezTo>
                  <a:lnTo>
                    <a:pt x="2179" y="74"/>
                  </a:lnTo>
                  <a:cubicBezTo>
                    <a:pt x="2131" y="25"/>
                    <a:pt x="2057" y="1"/>
                    <a:pt x="19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34;p48">
              <a:extLst>
                <a:ext uri="{FF2B5EF4-FFF2-40B4-BE49-F238E27FC236}">
                  <a16:creationId xmlns:a16="http://schemas.microsoft.com/office/drawing/2014/main" id="{3DD7D61B-ECCC-028C-53AC-E97C22C17993}"/>
                </a:ext>
              </a:extLst>
            </p:cNvPr>
            <p:cNvSpPr/>
            <p:nvPr/>
          </p:nvSpPr>
          <p:spPr>
            <a:xfrm>
              <a:off x="4484357" y="2813941"/>
              <a:ext cx="175285" cy="36128"/>
            </a:xfrm>
            <a:custGeom>
              <a:avLst/>
              <a:gdLst/>
              <a:ahLst/>
              <a:cxnLst/>
              <a:rect l="l" t="t" r="r" b="b"/>
              <a:pathLst>
                <a:path w="6277" h="1334" extrusionOk="0">
                  <a:moveTo>
                    <a:pt x="293" y="1"/>
                  </a:moveTo>
                  <a:cubicBezTo>
                    <a:pt x="130" y="1"/>
                    <a:pt x="0" y="131"/>
                    <a:pt x="0" y="293"/>
                  </a:cubicBezTo>
                  <a:lnTo>
                    <a:pt x="0" y="1041"/>
                  </a:lnTo>
                  <a:cubicBezTo>
                    <a:pt x="0" y="1204"/>
                    <a:pt x="130" y="1334"/>
                    <a:pt x="293" y="1334"/>
                  </a:cubicBezTo>
                  <a:lnTo>
                    <a:pt x="5984" y="1334"/>
                  </a:lnTo>
                  <a:cubicBezTo>
                    <a:pt x="6146" y="1334"/>
                    <a:pt x="6277" y="1204"/>
                    <a:pt x="6277" y="1041"/>
                  </a:cubicBezTo>
                  <a:lnTo>
                    <a:pt x="6277" y="293"/>
                  </a:lnTo>
                  <a:cubicBezTo>
                    <a:pt x="6277" y="131"/>
                    <a:pt x="6146" y="1"/>
                    <a:pt x="5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735;p48">
              <a:extLst>
                <a:ext uri="{FF2B5EF4-FFF2-40B4-BE49-F238E27FC236}">
                  <a16:creationId xmlns:a16="http://schemas.microsoft.com/office/drawing/2014/main" id="{86F3E206-E456-DCEB-7B5C-B5F4009DA427}"/>
                </a:ext>
              </a:extLst>
            </p:cNvPr>
            <p:cNvSpPr/>
            <p:nvPr/>
          </p:nvSpPr>
          <p:spPr>
            <a:xfrm>
              <a:off x="4484357" y="2990085"/>
              <a:ext cx="175285" cy="51105"/>
            </a:xfrm>
            <a:custGeom>
              <a:avLst/>
              <a:gdLst/>
              <a:ahLst/>
              <a:cxnLst/>
              <a:rect l="l" t="t" r="r" b="b"/>
              <a:pathLst>
                <a:path w="6277" h="1887" extrusionOk="0">
                  <a:moveTo>
                    <a:pt x="293" y="1"/>
                  </a:moveTo>
                  <a:cubicBezTo>
                    <a:pt x="130" y="1"/>
                    <a:pt x="0" y="131"/>
                    <a:pt x="0" y="293"/>
                  </a:cubicBezTo>
                  <a:lnTo>
                    <a:pt x="0" y="1594"/>
                  </a:lnTo>
                  <a:cubicBezTo>
                    <a:pt x="0" y="1757"/>
                    <a:pt x="130" y="1887"/>
                    <a:pt x="293" y="1887"/>
                  </a:cubicBezTo>
                  <a:lnTo>
                    <a:pt x="5984" y="1887"/>
                  </a:lnTo>
                  <a:cubicBezTo>
                    <a:pt x="6146" y="1887"/>
                    <a:pt x="6277" y="1757"/>
                    <a:pt x="6277" y="1594"/>
                  </a:cubicBezTo>
                  <a:lnTo>
                    <a:pt x="6277" y="293"/>
                  </a:lnTo>
                  <a:cubicBezTo>
                    <a:pt x="6277" y="131"/>
                    <a:pt x="6146" y="1"/>
                    <a:pt x="59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736;p48">
              <a:extLst>
                <a:ext uri="{FF2B5EF4-FFF2-40B4-BE49-F238E27FC236}">
                  <a16:creationId xmlns:a16="http://schemas.microsoft.com/office/drawing/2014/main" id="{F9E5A7F0-F6B6-77EC-7E23-C1C7751F2E6B}"/>
                </a:ext>
              </a:extLst>
            </p:cNvPr>
            <p:cNvSpPr/>
            <p:nvPr/>
          </p:nvSpPr>
          <p:spPr>
            <a:xfrm>
              <a:off x="4499800" y="2850042"/>
              <a:ext cx="144400" cy="95168"/>
            </a:xfrm>
            <a:custGeom>
              <a:avLst/>
              <a:gdLst/>
              <a:ahLst/>
              <a:cxnLst/>
              <a:rect l="l" t="t" r="r" b="b"/>
              <a:pathLst>
                <a:path w="5171" h="3514" extrusionOk="0">
                  <a:moveTo>
                    <a:pt x="0" y="1"/>
                  </a:moveTo>
                  <a:lnTo>
                    <a:pt x="0" y="2993"/>
                  </a:lnTo>
                  <a:cubicBezTo>
                    <a:pt x="0" y="3285"/>
                    <a:pt x="228" y="3513"/>
                    <a:pt x="553" y="3513"/>
                  </a:cubicBezTo>
                  <a:lnTo>
                    <a:pt x="4650" y="3513"/>
                  </a:lnTo>
                  <a:cubicBezTo>
                    <a:pt x="4943" y="3513"/>
                    <a:pt x="5171" y="3285"/>
                    <a:pt x="5171" y="2993"/>
                  </a:cubicBezTo>
                  <a:lnTo>
                    <a:pt x="51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37;p48">
              <a:extLst>
                <a:ext uri="{FF2B5EF4-FFF2-40B4-BE49-F238E27FC236}">
                  <a16:creationId xmlns:a16="http://schemas.microsoft.com/office/drawing/2014/main" id="{53873C8A-EB69-13EA-895C-537398B9C2B3}"/>
                </a:ext>
              </a:extLst>
            </p:cNvPr>
            <p:cNvSpPr/>
            <p:nvPr/>
          </p:nvSpPr>
          <p:spPr>
            <a:xfrm>
              <a:off x="4499800" y="2850042"/>
              <a:ext cx="144400" cy="29980"/>
            </a:xfrm>
            <a:custGeom>
              <a:avLst/>
              <a:gdLst/>
              <a:ahLst/>
              <a:cxnLst/>
              <a:rect l="l" t="t" r="r" b="b"/>
              <a:pathLst>
                <a:path w="5171" h="1107" extrusionOk="0">
                  <a:moveTo>
                    <a:pt x="0" y="1"/>
                  </a:moveTo>
                  <a:lnTo>
                    <a:pt x="0" y="359"/>
                  </a:lnTo>
                  <a:lnTo>
                    <a:pt x="5171" y="1107"/>
                  </a:lnTo>
                  <a:lnTo>
                    <a:pt x="5171" y="1"/>
                  </a:ln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738;p48">
              <a:extLst>
                <a:ext uri="{FF2B5EF4-FFF2-40B4-BE49-F238E27FC236}">
                  <a16:creationId xmlns:a16="http://schemas.microsoft.com/office/drawing/2014/main" id="{2C6A70FE-E00B-7D57-27B4-FFF4961CAC4C}"/>
                </a:ext>
              </a:extLst>
            </p:cNvPr>
            <p:cNvSpPr/>
            <p:nvPr/>
          </p:nvSpPr>
          <p:spPr>
            <a:xfrm>
              <a:off x="4533394" y="2890557"/>
              <a:ext cx="78106" cy="15004"/>
            </a:xfrm>
            <a:custGeom>
              <a:avLst/>
              <a:gdLst/>
              <a:ahLst/>
              <a:cxnLst/>
              <a:rect l="l" t="t" r="r" b="b"/>
              <a:pathLst>
                <a:path w="2797" h="554" extrusionOk="0">
                  <a:moveTo>
                    <a:pt x="260" y="1"/>
                  </a:moveTo>
                  <a:cubicBezTo>
                    <a:pt x="98" y="1"/>
                    <a:pt x="0" y="131"/>
                    <a:pt x="0" y="261"/>
                  </a:cubicBezTo>
                  <a:cubicBezTo>
                    <a:pt x="0" y="424"/>
                    <a:pt x="98" y="554"/>
                    <a:pt x="260" y="554"/>
                  </a:cubicBezTo>
                  <a:lnTo>
                    <a:pt x="2504" y="554"/>
                  </a:lnTo>
                  <a:cubicBezTo>
                    <a:pt x="2667" y="554"/>
                    <a:pt x="2797" y="424"/>
                    <a:pt x="2797" y="261"/>
                  </a:cubicBezTo>
                  <a:cubicBezTo>
                    <a:pt x="2797" y="131"/>
                    <a:pt x="2667" y="1"/>
                    <a:pt x="2504" y="1"/>
                  </a:cubicBezTo>
                  <a:close/>
                </a:path>
              </a:pathLst>
            </a:custGeom>
            <a:solidFill>
              <a:srgbClr val="A79B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4310;p48">
            <a:extLst>
              <a:ext uri="{FF2B5EF4-FFF2-40B4-BE49-F238E27FC236}">
                <a16:creationId xmlns:a16="http://schemas.microsoft.com/office/drawing/2014/main" id="{9C652FE9-2983-E5AA-E736-6CAD870914E8}"/>
              </a:ext>
            </a:extLst>
          </p:cNvPr>
          <p:cNvGrpSpPr/>
          <p:nvPr/>
        </p:nvGrpSpPr>
        <p:grpSpPr>
          <a:xfrm>
            <a:off x="5128928" y="1859851"/>
            <a:ext cx="651935" cy="614124"/>
            <a:chOff x="14734300" y="4970025"/>
            <a:chExt cx="465850" cy="463825"/>
          </a:xfrm>
        </p:grpSpPr>
        <p:sp>
          <p:nvSpPr>
            <p:cNvPr id="40" name="Google Shape;4311;p48">
              <a:extLst>
                <a:ext uri="{FF2B5EF4-FFF2-40B4-BE49-F238E27FC236}">
                  <a16:creationId xmlns:a16="http://schemas.microsoft.com/office/drawing/2014/main" id="{7159BA05-A5A9-053C-8994-814D8F2E5ABF}"/>
                </a:ext>
              </a:extLst>
            </p:cNvPr>
            <p:cNvSpPr/>
            <p:nvPr/>
          </p:nvSpPr>
          <p:spPr>
            <a:xfrm>
              <a:off x="14765175" y="5084950"/>
              <a:ext cx="404100" cy="233450"/>
            </a:xfrm>
            <a:custGeom>
              <a:avLst/>
              <a:gdLst/>
              <a:ahLst/>
              <a:cxnLst/>
              <a:rect l="l" t="t" r="r" b="b"/>
              <a:pathLst>
                <a:path w="16164" h="9338" extrusionOk="0">
                  <a:moveTo>
                    <a:pt x="1034" y="1"/>
                  </a:moveTo>
                  <a:cubicBezTo>
                    <a:pt x="743" y="1"/>
                    <a:pt x="463" y="152"/>
                    <a:pt x="294" y="427"/>
                  </a:cubicBezTo>
                  <a:cubicBezTo>
                    <a:pt x="1" y="850"/>
                    <a:pt x="131" y="1435"/>
                    <a:pt x="586" y="1696"/>
                  </a:cubicBezTo>
                  <a:lnTo>
                    <a:pt x="4879" y="4200"/>
                  </a:lnTo>
                  <a:cubicBezTo>
                    <a:pt x="5139" y="4330"/>
                    <a:pt x="5302" y="4655"/>
                    <a:pt x="5302" y="4947"/>
                  </a:cubicBezTo>
                  <a:lnTo>
                    <a:pt x="5302" y="9338"/>
                  </a:lnTo>
                  <a:lnTo>
                    <a:pt x="10863" y="9338"/>
                  </a:lnTo>
                  <a:lnTo>
                    <a:pt x="10863" y="4947"/>
                  </a:lnTo>
                  <a:cubicBezTo>
                    <a:pt x="10863" y="4655"/>
                    <a:pt x="11025" y="4330"/>
                    <a:pt x="11285" y="4200"/>
                  </a:cubicBezTo>
                  <a:lnTo>
                    <a:pt x="15578" y="1696"/>
                  </a:lnTo>
                  <a:cubicBezTo>
                    <a:pt x="16033" y="1435"/>
                    <a:pt x="16163" y="850"/>
                    <a:pt x="15871" y="427"/>
                  </a:cubicBezTo>
                  <a:cubicBezTo>
                    <a:pt x="15701" y="152"/>
                    <a:pt x="15421" y="1"/>
                    <a:pt x="15130" y="1"/>
                  </a:cubicBezTo>
                  <a:cubicBezTo>
                    <a:pt x="14974" y="1"/>
                    <a:pt x="14815" y="44"/>
                    <a:pt x="14667" y="135"/>
                  </a:cubicBezTo>
                  <a:lnTo>
                    <a:pt x="9627" y="2964"/>
                  </a:lnTo>
                  <a:cubicBezTo>
                    <a:pt x="9581" y="2981"/>
                    <a:pt x="9534" y="2989"/>
                    <a:pt x="9487" y="2989"/>
                  </a:cubicBezTo>
                  <a:cubicBezTo>
                    <a:pt x="9272" y="2989"/>
                    <a:pt x="9074" y="2814"/>
                    <a:pt x="9074" y="2574"/>
                  </a:cubicBezTo>
                  <a:lnTo>
                    <a:pt x="9074" y="2053"/>
                  </a:lnTo>
                  <a:lnTo>
                    <a:pt x="7090" y="2053"/>
                  </a:lnTo>
                  <a:lnTo>
                    <a:pt x="7090" y="2574"/>
                  </a:lnTo>
                  <a:cubicBezTo>
                    <a:pt x="7090" y="2814"/>
                    <a:pt x="6892" y="2989"/>
                    <a:pt x="6677" y="2989"/>
                  </a:cubicBezTo>
                  <a:cubicBezTo>
                    <a:pt x="6631" y="2989"/>
                    <a:pt x="6583" y="2981"/>
                    <a:pt x="6537" y="2964"/>
                  </a:cubicBezTo>
                  <a:lnTo>
                    <a:pt x="1497" y="135"/>
                  </a:lnTo>
                  <a:cubicBezTo>
                    <a:pt x="1350" y="44"/>
                    <a:pt x="1190" y="1"/>
                    <a:pt x="1034" y="1"/>
                  </a:cubicBezTo>
                  <a:close/>
                </a:path>
              </a:pathLst>
            </a:custGeom>
            <a:solidFill>
              <a:srgbClr val="FF8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1" name="Google Shape;4312;p48">
              <a:extLst>
                <a:ext uri="{FF2B5EF4-FFF2-40B4-BE49-F238E27FC236}">
                  <a16:creationId xmlns:a16="http://schemas.microsoft.com/office/drawing/2014/main" id="{815DDC18-27F6-F091-DEA0-5C1A3F9B2E7C}"/>
                </a:ext>
              </a:extLst>
            </p:cNvPr>
            <p:cNvSpPr/>
            <p:nvPr/>
          </p:nvSpPr>
          <p:spPr>
            <a:xfrm>
              <a:off x="14926150" y="5136275"/>
              <a:ext cx="81325" cy="50425"/>
            </a:xfrm>
            <a:custGeom>
              <a:avLst/>
              <a:gdLst/>
              <a:ahLst/>
              <a:cxnLst/>
              <a:rect l="l" t="t" r="r" b="b"/>
              <a:pathLst>
                <a:path w="3253" h="2017" extrusionOk="0">
                  <a:moveTo>
                    <a:pt x="651" y="0"/>
                  </a:moveTo>
                  <a:lnTo>
                    <a:pt x="651" y="521"/>
                  </a:lnTo>
                  <a:cubicBezTo>
                    <a:pt x="651" y="761"/>
                    <a:pt x="453" y="936"/>
                    <a:pt x="238" y="936"/>
                  </a:cubicBezTo>
                  <a:cubicBezTo>
                    <a:pt x="192" y="936"/>
                    <a:pt x="144" y="928"/>
                    <a:pt x="98" y="911"/>
                  </a:cubicBezTo>
                  <a:lnTo>
                    <a:pt x="1" y="878"/>
                  </a:lnTo>
                  <a:lnTo>
                    <a:pt x="1" y="878"/>
                  </a:lnTo>
                  <a:cubicBezTo>
                    <a:pt x="261" y="1529"/>
                    <a:pt x="879" y="2016"/>
                    <a:pt x="1627" y="2016"/>
                  </a:cubicBezTo>
                  <a:cubicBezTo>
                    <a:pt x="2375" y="2016"/>
                    <a:pt x="3025" y="1529"/>
                    <a:pt x="3253" y="878"/>
                  </a:cubicBezTo>
                  <a:lnTo>
                    <a:pt x="3253" y="878"/>
                  </a:lnTo>
                  <a:lnTo>
                    <a:pt x="3188" y="911"/>
                  </a:lnTo>
                  <a:cubicBezTo>
                    <a:pt x="3142" y="928"/>
                    <a:pt x="3095" y="936"/>
                    <a:pt x="3048" y="936"/>
                  </a:cubicBezTo>
                  <a:cubicBezTo>
                    <a:pt x="2833" y="936"/>
                    <a:pt x="2635" y="761"/>
                    <a:pt x="2635" y="521"/>
                  </a:cubicBezTo>
                  <a:lnTo>
                    <a:pt x="2635" y="0"/>
                  </a:ln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2" name="Google Shape;4313;p48">
              <a:extLst>
                <a:ext uri="{FF2B5EF4-FFF2-40B4-BE49-F238E27FC236}">
                  <a16:creationId xmlns:a16="http://schemas.microsoft.com/office/drawing/2014/main" id="{D3374DF4-0712-EEFB-3DFA-5292CE479D9B}"/>
                </a:ext>
              </a:extLst>
            </p:cNvPr>
            <p:cNvSpPr/>
            <p:nvPr/>
          </p:nvSpPr>
          <p:spPr>
            <a:xfrm>
              <a:off x="14910700" y="4976925"/>
              <a:ext cx="113050" cy="89450"/>
            </a:xfrm>
            <a:custGeom>
              <a:avLst/>
              <a:gdLst/>
              <a:ahLst/>
              <a:cxnLst/>
              <a:rect l="l" t="t" r="r" b="b"/>
              <a:pathLst>
                <a:path w="4522" h="3578" extrusionOk="0">
                  <a:moveTo>
                    <a:pt x="1432" y="0"/>
                  </a:moveTo>
                  <a:cubicBezTo>
                    <a:pt x="619" y="0"/>
                    <a:pt x="1" y="651"/>
                    <a:pt x="1" y="1431"/>
                  </a:cubicBezTo>
                  <a:lnTo>
                    <a:pt x="1" y="3578"/>
                  </a:lnTo>
                  <a:lnTo>
                    <a:pt x="4521" y="3578"/>
                  </a:lnTo>
                  <a:lnTo>
                    <a:pt x="4521" y="1431"/>
                  </a:lnTo>
                  <a:cubicBezTo>
                    <a:pt x="4521" y="651"/>
                    <a:pt x="3903" y="0"/>
                    <a:pt x="3090" y="0"/>
                  </a:cubicBezTo>
                  <a:close/>
                </a:path>
              </a:pathLst>
            </a:custGeom>
            <a:solidFill>
              <a:srgbClr val="425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3" name="Google Shape;4314;p48">
              <a:extLst>
                <a:ext uri="{FF2B5EF4-FFF2-40B4-BE49-F238E27FC236}">
                  <a16:creationId xmlns:a16="http://schemas.microsoft.com/office/drawing/2014/main" id="{684C03AF-B0F4-9EEE-CCB1-B2BE857BA50F}"/>
                </a:ext>
              </a:extLst>
            </p:cNvPr>
            <p:cNvSpPr/>
            <p:nvPr/>
          </p:nvSpPr>
          <p:spPr>
            <a:xfrm>
              <a:off x="14975750" y="4985050"/>
              <a:ext cx="48000" cy="74000"/>
            </a:xfrm>
            <a:custGeom>
              <a:avLst/>
              <a:gdLst/>
              <a:ahLst/>
              <a:cxnLst/>
              <a:rect l="l" t="t" r="r" b="b"/>
              <a:pathLst>
                <a:path w="1920" h="2960" extrusionOk="0">
                  <a:moveTo>
                    <a:pt x="1399" y="1"/>
                  </a:moveTo>
                  <a:cubicBezTo>
                    <a:pt x="1399" y="326"/>
                    <a:pt x="1366" y="911"/>
                    <a:pt x="1009" y="1496"/>
                  </a:cubicBezTo>
                  <a:cubicBezTo>
                    <a:pt x="846" y="1757"/>
                    <a:pt x="683" y="1952"/>
                    <a:pt x="521" y="2114"/>
                  </a:cubicBezTo>
                  <a:lnTo>
                    <a:pt x="1" y="2927"/>
                  </a:lnTo>
                  <a:lnTo>
                    <a:pt x="651" y="2960"/>
                  </a:lnTo>
                  <a:lnTo>
                    <a:pt x="1919" y="2960"/>
                  </a:lnTo>
                  <a:lnTo>
                    <a:pt x="1919" y="1106"/>
                  </a:lnTo>
                  <a:cubicBezTo>
                    <a:pt x="1919" y="651"/>
                    <a:pt x="1724" y="261"/>
                    <a:pt x="1399" y="1"/>
                  </a:cubicBez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4" name="Google Shape;4315;p48">
              <a:extLst>
                <a:ext uri="{FF2B5EF4-FFF2-40B4-BE49-F238E27FC236}">
                  <a16:creationId xmlns:a16="http://schemas.microsoft.com/office/drawing/2014/main" id="{C74F4BA9-EE97-F72C-E8DF-E6A9C6F9D26B}"/>
                </a:ext>
              </a:extLst>
            </p:cNvPr>
            <p:cNvSpPr/>
            <p:nvPr/>
          </p:nvSpPr>
          <p:spPr>
            <a:xfrm>
              <a:off x="14942425" y="5136275"/>
              <a:ext cx="54500" cy="21975"/>
            </a:xfrm>
            <a:custGeom>
              <a:avLst/>
              <a:gdLst/>
              <a:ahLst/>
              <a:cxnLst/>
              <a:rect l="l" t="t" r="r" b="b"/>
              <a:pathLst>
                <a:path w="2180" h="879" extrusionOk="0">
                  <a:moveTo>
                    <a:pt x="0" y="0"/>
                  </a:moveTo>
                  <a:lnTo>
                    <a:pt x="0" y="358"/>
                  </a:lnTo>
                  <a:lnTo>
                    <a:pt x="163" y="521"/>
                  </a:lnTo>
                  <a:cubicBezTo>
                    <a:pt x="390" y="748"/>
                    <a:pt x="716" y="878"/>
                    <a:pt x="1073" y="878"/>
                  </a:cubicBezTo>
                  <a:lnTo>
                    <a:pt x="2179" y="878"/>
                  </a:lnTo>
                  <a:cubicBezTo>
                    <a:pt x="2049" y="813"/>
                    <a:pt x="1984" y="683"/>
                    <a:pt x="1984" y="521"/>
                  </a:cubicBezTo>
                  <a:lnTo>
                    <a:pt x="1984" y="0"/>
                  </a:ln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5" name="Google Shape;4316;p48">
              <a:extLst>
                <a:ext uri="{FF2B5EF4-FFF2-40B4-BE49-F238E27FC236}">
                  <a16:creationId xmlns:a16="http://schemas.microsoft.com/office/drawing/2014/main" id="{1A03C188-A4F1-0659-640B-7DD3ED49E863}"/>
                </a:ext>
              </a:extLst>
            </p:cNvPr>
            <p:cNvSpPr/>
            <p:nvPr/>
          </p:nvSpPr>
          <p:spPr>
            <a:xfrm>
              <a:off x="14910700" y="5037900"/>
              <a:ext cx="113050" cy="102450"/>
            </a:xfrm>
            <a:custGeom>
              <a:avLst/>
              <a:gdLst/>
              <a:ahLst/>
              <a:cxnLst/>
              <a:rect l="l" t="t" r="r" b="b"/>
              <a:pathLst>
                <a:path w="4522" h="4098" extrusionOk="0">
                  <a:moveTo>
                    <a:pt x="3123" y="0"/>
                  </a:moveTo>
                  <a:cubicBezTo>
                    <a:pt x="2895" y="195"/>
                    <a:pt x="2440" y="586"/>
                    <a:pt x="1757" y="813"/>
                  </a:cubicBezTo>
                  <a:cubicBezTo>
                    <a:pt x="1412" y="910"/>
                    <a:pt x="1096" y="942"/>
                    <a:pt x="824" y="942"/>
                  </a:cubicBezTo>
                  <a:cubicBezTo>
                    <a:pt x="456" y="942"/>
                    <a:pt x="169" y="883"/>
                    <a:pt x="1" y="846"/>
                  </a:cubicBezTo>
                  <a:lnTo>
                    <a:pt x="1" y="2342"/>
                  </a:lnTo>
                  <a:cubicBezTo>
                    <a:pt x="1" y="2765"/>
                    <a:pt x="164" y="3187"/>
                    <a:pt x="456" y="3480"/>
                  </a:cubicBezTo>
                  <a:lnTo>
                    <a:pt x="684" y="3708"/>
                  </a:lnTo>
                  <a:cubicBezTo>
                    <a:pt x="944" y="3968"/>
                    <a:pt x="1269" y="4098"/>
                    <a:pt x="1627" y="4098"/>
                  </a:cubicBezTo>
                  <a:lnTo>
                    <a:pt x="2895" y="4098"/>
                  </a:lnTo>
                  <a:cubicBezTo>
                    <a:pt x="3253" y="4098"/>
                    <a:pt x="3578" y="3968"/>
                    <a:pt x="3838" y="3708"/>
                  </a:cubicBezTo>
                  <a:lnTo>
                    <a:pt x="4066" y="3480"/>
                  </a:lnTo>
                  <a:cubicBezTo>
                    <a:pt x="4359" y="3187"/>
                    <a:pt x="4521" y="2765"/>
                    <a:pt x="4521" y="2342"/>
                  </a:cubicBezTo>
                  <a:lnTo>
                    <a:pt x="4521" y="846"/>
                  </a:lnTo>
                  <a:cubicBezTo>
                    <a:pt x="4391" y="846"/>
                    <a:pt x="4033" y="846"/>
                    <a:pt x="3676" y="618"/>
                  </a:cubicBezTo>
                  <a:cubicBezTo>
                    <a:pt x="3318" y="391"/>
                    <a:pt x="3188" y="98"/>
                    <a:pt x="3123" y="0"/>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6" name="Google Shape;4317;p48">
              <a:extLst>
                <a:ext uri="{FF2B5EF4-FFF2-40B4-BE49-F238E27FC236}">
                  <a16:creationId xmlns:a16="http://schemas.microsoft.com/office/drawing/2014/main" id="{5C34EE96-74CF-79E9-3D4D-F4671ADA8F49}"/>
                </a:ext>
              </a:extLst>
            </p:cNvPr>
            <p:cNvSpPr/>
            <p:nvPr/>
          </p:nvSpPr>
          <p:spPr>
            <a:xfrm>
              <a:off x="15117200" y="5084950"/>
              <a:ext cx="52075" cy="48100"/>
            </a:xfrm>
            <a:custGeom>
              <a:avLst/>
              <a:gdLst/>
              <a:ahLst/>
              <a:cxnLst/>
              <a:rect l="l" t="t" r="r" b="b"/>
              <a:pathLst>
                <a:path w="2083" h="1924" extrusionOk="0">
                  <a:moveTo>
                    <a:pt x="1049" y="1"/>
                  </a:moveTo>
                  <a:cubicBezTo>
                    <a:pt x="893" y="1"/>
                    <a:pt x="734" y="44"/>
                    <a:pt x="586" y="135"/>
                  </a:cubicBezTo>
                  <a:lnTo>
                    <a:pt x="1" y="460"/>
                  </a:lnTo>
                  <a:lnTo>
                    <a:pt x="1107" y="1923"/>
                  </a:lnTo>
                  <a:lnTo>
                    <a:pt x="1497" y="1696"/>
                  </a:lnTo>
                  <a:cubicBezTo>
                    <a:pt x="1920" y="1435"/>
                    <a:pt x="2082" y="850"/>
                    <a:pt x="1790" y="427"/>
                  </a:cubicBezTo>
                  <a:cubicBezTo>
                    <a:pt x="1620" y="152"/>
                    <a:pt x="1340" y="1"/>
                    <a:pt x="1049" y="1"/>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7" name="Google Shape;4318;p48">
              <a:extLst>
                <a:ext uri="{FF2B5EF4-FFF2-40B4-BE49-F238E27FC236}">
                  <a16:creationId xmlns:a16="http://schemas.microsoft.com/office/drawing/2014/main" id="{8397B246-6DB9-E1DF-4F14-FAF2453440BB}"/>
                </a:ext>
              </a:extLst>
            </p:cNvPr>
            <p:cNvSpPr/>
            <p:nvPr/>
          </p:nvSpPr>
          <p:spPr>
            <a:xfrm>
              <a:off x="14765175" y="5084950"/>
              <a:ext cx="55325" cy="49725"/>
            </a:xfrm>
            <a:custGeom>
              <a:avLst/>
              <a:gdLst/>
              <a:ahLst/>
              <a:cxnLst/>
              <a:rect l="l" t="t" r="r" b="b"/>
              <a:pathLst>
                <a:path w="2213" h="1989" extrusionOk="0">
                  <a:moveTo>
                    <a:pt x="1034" y="1"/>
                  </a:moveTo>
                  <a:cubicBezTo>
                    <a:pt x="743" y="1"/>
                    <a:pt x="463" y="152"/>
                    <a:pt x="294" y="427"/>
                  </a:cubicBezTo>
                  <a:cubicBezTo>
                    <a:pt x="1" y="850"/>
                    <a:pt x="131" y="1435"/>
                    <a:pt x="586" y="1696"/>
                  </a:cubicBezTo>
                  <a:lnTo>
                    <a:pt x="1107" y="1988"/>
                  </a:lnTo>
                  <a:lnTo>
                    <a:pt x="2212" y="525"/>
                  </a:lnTo>
                  <a:lnTo>
                    <a:pt x="1497" y="135"/>
                  </a:lnTo>
                  <a:cubicBezTo>
                    <a:pt x="1350" y="44"/>
                    <a:pt x="1190" y="1"/>
                    <a:pt x="1034" y="1"/>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8" name="Google Shape;4319;p48">
              <a:extLst>
                <a:ext uri="{FF2B5EF4-FFF2-40B4-BE49-F238E27FC236}">
                  <a16:creationId xmlns:a16="http://schemas.microsoft.com/office/drawing/2014/main" id="{A99753DD-0B91-3E16-B35A-2FA26D9AE521}"/>
                </a:ext>
              </a:extLst>
            </p:cNvPr>
            <p:cNvSpPr/>
            <p:nvPr/>
          </p:nvSpPr>
          <p:spPr>
            <a:xfrm>
              <a:off x="14822100" y="5344400"/>
              <a:ext cx="289450" cy="89450"/>
            </a:xfrm>
            <a:custGeom>
              <a:avLst/>
              <a:gdLst/>
              <a:ahLst/>
              <a:cxnLst/>
              <a:rect l="l" t="t" r="r" b="b"/>
              <a:pathLst>
                <a:path w="11578" h="3578" extrusionOk="0">
                  <a:moveTo>
                    <a:pt x="0" y="0"/>
                  </a:moveTo>
                  <a:lnTo>
                    <a:pt x="0" y="3220"/>
                  </a:lnTo>
                  <a:cubicBezTo>
                    <a:pt x="0" y="3415"/>
                    <a:pt x="163" y="3577"/>
                    <a:pt x="391" y="3577"/>
                  </a:cubicBezTo>
                  <a:lnTo>
                    <a:pt x="11220" y="3577"/>
                  </a:lnTo>
                  <a:cubicBezTo>
                    <a:pt x="11415" y="3577"/>
                    <a:pt x="11577" y="3415"/>
                    <a:pt x="11577" y="3220"/>
                  </a:cubicBezTo>
                  <a:lnTo>
                    <a:pt x="115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49" name="Google Shape;4320;p48">
              <a:extLst>
                <a:ext uri="{FF2B5EF4-FFF2-40B4-BE49-F238E27FC236}">
                  <a16:creationId xmlns:a16="http://schemas.microsoft.com/office/drawing/2014/main" id="{D003481D-F963-D3BA-CF7C-BE328C2C62CF}"/>
                </a:ext>
              </a:extLst>
            </p:cNvPr>
            <p:cNvSpPr/>
            <p:nvPr/>
          </p:nvSpPr>
          <p:spPr>
            <a:xfrm>
              <a:off x="14822100" y="5371225"/>
              <a:ext cx="289450" cy="44725"/>
            </a:xfrm>
            <a:custGeom>
              <a:avLst/>
              <a:gdLst/>
              <a:ahLst/>
              <a:cxnLst/>
              <a:rect l="l" t="t" r="r" b="b"/>
              <a:pathLst>
                <a:path w="11578" h="1789" extrusionOk="0">
                  <a:moveTo>
                    <a:pt x="0" y="0"/>
                  </a:moveTo>
                  <a:lnTo>
                    <a:pt x="0" y="683"/>
                  </a:lnTo>
                  <a:lnTo>
                    <a:pt x="11577" y="1789"/>
                  </a:lnTo>
                  <a:lnTo>
                    <a:pt x="11577" y="0"/>
                  </a:ln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0" name="Google Shape;4321;p48">
              <a:extLst>
                <a:ext uri="{FF2B5EF4-FFF2-40B4-BE49-F238E27FC236}">
                  <a16:creationId xmlns:a16="http://schemas.microsoft.com/office/drawing/2014/main" id="{A8BC0E15-706D-5C6D-3E45-F6E5172F49D2}"/>
                </a:ext>
              </a:extLst>
            </p:cNvPr>
            <p:cNvSpPr/>
            <p:nvPr/>
          </p:nvSpPr>
          <p:spPr>
            <a:xfrm>
              <a:off x="14792825" y="5304550"/>
              <a:ext cx="348800" cy="66700"/>
            </a:xfrm>
            <a:custGeom>
              <a:avLst/>
              <a:gdLst/>
              <a:ahLst/>
              <a:cxnLst/>
              <a:rect l="l" t="t" r="r" b="b"/>
              <a:pathLst>
                <a:path w="13952" h="2668" extrusionOk="0">
                  <a:moveTo>
                    <a:pt x="521" y="1"/>
                  </a:moveTo>
                  <a:cubicBezTo>
                    <a:pt x="228" y="1"/>
                    <a:pt x="1" y="228"/>
                    <a:pt x="1" y="554"/>
                  </a:cubicBezTo>
                  <a:lnTo>
                    <a:pt x="1" y="2147"/>
                  </a:lnTo>
                  <a:cubicBezTo>
                    <a:pt x="1" y="2440"/>
                    <a:pt x="228" y="2667"/>
                    <a:pt x="521" y="2667"/>
                  </a:cubicBezTo>
                  <a:lnTo>
                    <a:pt x="13399" y="2667"/>
                  </a:lnTo>
                  <a:cubicBezTo>
                    <a:pt x="13724" y="2667"/>
                    <a:pt x="13952" y="2440"/>
                    <a:pt x="13952" y="2147"/>
                  </a:cubicBezTo>
                  <a:lnTo>
                    <a:pt x="13952" y="554"/>
                  </a:lnTo>
                  <a:cubicBezTo>
                    <a:pt x="13952" y="228"/>
                    <a:pt x="13724" y="1"/>
                    <a:pt x="134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1" name="Google Shape;4322;p48">
              <a:extLst>
                <a:ext uri="{FF2B5EF4-FFF2-40B4-BE49-F238E27FC236}">
                  <a16:creationId xmlns:a16="http://schemas.microsoft.com/office/drawing/2014/main" id="{F3110BF8-EC04-6069-CA07-9AC05B49D043}"/>
                </a:ext>
              </a:extLst>
            </p:cNvPr>
            <p:cNvSpPr/>
            <p:nvPr/>
          </p:nvSpPr>
          <p:spPr>
            <a:xfrm>
              <a:off x="15102575" y="4970025"/>
              <a:ext cx="28475" cy="34575"/>
            </a:xfrm>
            <a:custGeom>
              <a:avLst/>
              <a:gdLst/>
              <a:ahLst/>
              <a:cxnLst/>
              <a:rect l="l" t="t" r="r" b="b"/>
              <a:pathLst>
                <a:path w="1139" h="1383" extrusionOk="0">
                  <a:moveTo>
                    <a:pt x="832" y="0"/>
                  </a:moveTo>
                  <a:cubicBezTo>
                    <a:pt x="741" y="0"/>
                    <a:pt x="650" y="50"/>
                    <a:pt x="586" y="114"/>
                  </a:cubicBezTo>
                  <a:lnTo>
                    <a:pt x="66" y="959"/>
                  </a:lnTo>
                  <a:cubicBezTo>
                    <a:pt x="1" y="1089"/>
                    <a:pt x="33" y="1284"/>
                    <a:pt x="163" y="1350"/>
                  </a:cubicBezTo>
                  <a:cubicBezTo>
                    <a:pt x="207" y="1371"/>
                    <a:pt x="254" y="1382"/>
                    <a:pt x="299" y="1382"/>
                  </a:cubicBezTo>
                  <a:cubicBezTo>
                    <a:pt x="391" y="1382"/>
                    <a:pt x="478" y="1339"/>
                    <a:pt x="521" y="1252"/>
                  </a:cubicBezTo>
                  <a:lnTo>
                    <a:pt x="1041" y="406"/>
                  </a:lnTo>
                  <a:cubicBezTo>
                    <a:pt x="1139" y="276"/>
                    <a:pt x="1106" y="114"/>
                    <a:pt x="976" y="49"/>
                  </a:cubicBezTo>
                  <a:cubicBezTo>
                    <a:pt x="931" y="15"/>
                    <a:pt x="882" y="0"/>
                    <a:pt x="832" y="0"/>
                  </a:cubicBezTo>
                  <a:close/>
                </a:path>
              </a:pathLst>
            </a:custGeom>
            <a:solidFill>
              <a:srgbClr val="FF8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2" name="Google Shape;4323;p48">
              <a:extLst>
                <a:ext uri="{FF2B5EF4-FFF2-40B4-BE49-F238E27FC236}">
                  <a16:creationId xmlns:a16="http://schemas.microsoft.com/office/drawing/2014/main" id="{F3639A50-CD2E-0F0D-5484-753D93204D7A}"/>
                </a:ext>
              </a:extLst>
            </p:cNvPr>
            <p:cNvSpPr/>
            <p:nvPr/>
          </p:nvSpPr>
          <p:spPr>
            <a:xfrm>
              <a:off x="15171675" y="5066350"/>
              <a:ext cx="28475" cy="34525"/>
            </a:xfrm>
            <a:custGeom>
              <a:avLst/>
              <a:gdLst/>
              <a:ahLst/>
              <a:cxnLst/>
              <a:rect l="l" t="t" r="r" b="b"/>
              <a:pathLst>
                <a:path w="1139" h="1381" extrusionOk="0">
                  <a:moveTo>
                    <a:pt x="301" y="1"/>
                  </a:moveTo>
                  <a:cubicBezTo>
                    <a:pt x="254" y="1"/>
                    <a:pt x="207" y="11"/>
                    <a:pt x="163" y="33"/>
                  </a:cubicBezTo>
                  <a:cubicBezTo>
                    <a:pt x="33" y="98"/>
                    <a:pt x="1" y="293"/>
                    <a:pt x="66" y="391"/>
                  </a:cubicBezTo>
                  <a:lnTo>
                    <a:pt x="586" y="1236"/>
                  </a:lnTo>
                  <a:cubicBezTo>
                    <a:pt x="651" y="1323"/>
                    <a:pt x="745" y="1381"/>
                    <a:pt x="839" y="1381"/>
                  </a:cubicBezTo>
                  <a:cubicBezTo>
                    <a:pt x="886" y="1381"/>
                    <a:pt x="933" y="1366"/>
                    <a:pt x="976" y="1334"/>
                  </a:cubicBezTo>
                  <a:cubicBezTo>
                    <a:pt x="1106" y="1269"/>
                    <a:pt x="1139" y="1106"/>
                    <a:pt x="1041" y="976"/>
                  </a:cubicBezTo>
                  <a:lnTo>
                    <a:pt x="554" y="131"/>
                  </a:lnTo>
                  <a:cubicBezTo>
                    <a:pt x="489" y="44"/>
                    <a:pt x="395" y="1"/>
                    <a:pt x="301" y="1"/>
                  </a:cubicBezTo>
                  <a:close/>
                </a:path>
              </a:pathLst>
            </a:custGeom>
            <a:solidFill>
              <a:srgbClr val="FF8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3" name="Google Shape;4324;p48">
              <a:extLst>
                <a:ext uri="{FF2B5EF4-FFF2-40B4-BE49-F238E27FC236}">
                  <a16:creationId xmlns:a16="http://schemas.microsoft.com/office/drawing/2014/main" id="{EA38AB06-2B59-5D4A-6912-55DB98841842}"/>
                </a:ext>
              </a:extLst>
            </p:cNvPr>
            <p:cNvSpPr/>
            <p:nvPr/>
          </p:nvSpPr>
          <p:spPr>
            <a:xfrm>
              <a:off x="14734300" y="5066350"/>
              <a:ext cx="28475" cy="34525"/>
            </a:xfrm>
            <a:custGeom>
              <a:avLst/>
              <a:gdLst/>
              <a:ahLst/>
              <a:cxnLst/>
              <a:rect l="l" t="t" r="r" b="b"/>
              <a:pathLst>
                <a:path w="1139" h="1381" extrusionOk="0">
                  <a:moveTo>
                    <a:pt x="839" y="1"/>
                  </a:moveTo>
                  <a:cubicBezTo>
                    <a:pt x="745" y="1"/>
                    <a:pt x="651" y="44"/>
                    <a:pt x="586" y="131"/>
                  </a:cubicBezTo>
                  <a:lnTo>
                    <a:pt x="65" y="976"/>
                  </a:lnTo>
                  <a:cubicBezTo>
                    <a:pt x="0" y="1106"/>
                    <a:pt x="33" y="1269"/>
                    <a:pt x="163" y="1334"/>
                  </a:cubicBezTo>
                  <a:cubicBezTo>
                    <a:pt x="206" y="1366"/>
                    <a:pt x="253" y="1381"/>
                    <a:pt x="300" y="1381"/>
                  </a:cubicBezTo>
                  <a:cubicBezTo>
                    <a:pt x="394" y="1381"/>
                    <a:pt x="488" y="1323"/>
                    <a:pt x="553" y="1236"/>
                  </a:cubicBezTo>
                  <a:lnTo>
                    <a:pt x="1073" y="391"/>
                  </a:lnTo>
                  <a:cubicBezTo>
                    <a:pt x="1138" y="293"/>
                    <a:pt x="1106" y="98"/>
                    <a:pt x="976" y="33"/>
                  </a:cubicBezTo>
                  <a:cubicBezTo>
                    <a:pt x="932" y="11"/>
                    <a:pt x="885" y="1"/>
                    <a:pt x="839" y="1"/>
                  </a:cubicBezTo>
                  <a:close/>
                </a:path>
              </a:pathLst>
            </a:custGeom>
            <a:solidFill>
              <a:srgbClr val="FF8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4" name="Google Shape;4325;p48">
              <a:extLst>
                <a:ext uri="{FF2B5EF4-FFF2-40B4-BE49-F238E27FC236}">
                  <a16:creationId xmlns:a16="http://schemas.microsoft.com/office/drawing/2014/main" id="{EF3F4563-BE61-98FE-7BAF-F6A8240BC6AC}"/>
                </a:ext>
              </a:extLst>
            </p:cNvPr>
            <p:cNvSpPr/>
            <p:nvPr/>
          </p:nvSpPr>
          <p:spPr>
            <a:xfrm>
              <a:off x="14803400" y="4970025"/>
              <a:ext cx="28475" cy="34575"/>
            </a:xfrm>
            <a:custGeom>
              <a:avLst/>
              <a:gdLst/>
              <a:ahLst/>
              <a:cxnLst/>
              <a:rect l="l" t="t" r="r" b="b"/>
              <a:pathLst>
                <a:path w="1139" h="1383" extrusionOk="0">
                  <a:moveTo>
                    <a:pt x="307" y="0"/>
                  </a:moveTo>
                  <a:cubicBezTo>
                    <a:pt x="258" y="0"/>
                    <a:pt x="208" y="15"/>
                    <a:pt x="163" y="49"/>
                  </a:cubicBezTo>
                  <a:cubicBezTo>
                    <a:pt x="33" y="114"/>
                    <a:pt x="0" y="276"/>
                    <a:pt x="65" y="406"/>
                  </a:cubicBezTo>
                  <a:lnTo>
                    <a:pt x="586" y="1252"/>
                  </a:lnTo>
                  <a:cubicBezTo>
                    <a:pt x="651" y="1339"/>
                    <a:pt x="745" y="1382"/>
                    <a:pt x="839" y="1382"/>
                  </a:cubicBezTo>
                  <a:cubicBezTo>
                    <a:pt x="886" y="1382"/>
                    <a:pt x="933" y="1371"/>
                    <a:pt x="976" y="1350"/>
                  </a:cubicBezTo>
                  <a:cubicBezTo>
                    <a:pt x="1106" y="1284"/>
                    <a:pt x="1139" y="1089"/>
                    <a:pt x="1074" y="959"/>
                  </a:cubicBezTo>
                  <a:lnTo>
                    <a:pt x="553" y="114"/>
                  </a:lnTo>
                  <a:cubicBezTo>
                    <a:pt x="490" y="50"/>
                    <a:pt x="399" y="0"/>
                    <a:pt x="307" y="0"/>
                  </a:cubicBezTo>
                  <a:close/>
                </a:path>
              </a:pathLst>
            </a:custGeom>
            <a:solidFill>
              <a:srgbClr val="FF8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5" name="Google Shape;4326;p48">
              <a:extLst>
                <a:ext uri="{FF2B5EF4-FFF2-40B4-BE49-F238E27FC236}">
                  <a16:creationId xmlns:a16="http://schemas.microsoft.com/office/drawing/2014/main" id="{F9307ED3-60A0-CD35-7D5C-0DE0AD35B1FE}"/>
                </a:ext>
              </a:extLst>
            </p:cNvPr>
            <p:cNvSpPr/>
            <p:nvPr/>
          </p:nvSpPr>
          <p:spPr>
            <a:xfrm>
              <a:off x="14803400" y="5215575"/>
              <a:ext cx="28475" cy="34525"/>
            </a:xfrm>
            <a:custGeom>
              <a:avLst/>
              <a:gdLst/>
              <a:ahLst/>
              <a:cxnLst/>
              <a:rect l="l" t="t" r="r" b="b"/>
              <a:pathLst>
                <a:path w="1139" h="1381" extrusionOk="0">
                  <a:moveTo>
                    <a:pt x="839" y="1"/>
                  </a:moveTo>
                  <a:cubicBezTo>
                    <a:pt x="745" y="1"/>
                    <a:pt x="651" y="58"/>
                    <a:pt x="586" y="145"/>
                  </a:cubicBezTo>
                  <a:lnTo>
                    <a:pt x="65" y="991"/>
                  </a:lnTo>
                  <a:cubicBezTo>
                    <a:pt x="0" y="1121"/>
                    <a:pt x="33" y="1283"/>
                    <a:pt x="163" y="1348"/>
                  </a:cubicBezTo>
                  <a:cubicBezTo>
                    <a:pt x="206" y="1370"/>
                    <a:pt x="253" y="1381"/>
                    <a:pt x="300" y="1381"/>
                  </a:cubicBezTo>
                  <a:cubicBezTo>
                    <a:pt x="394" y="1381"/>
                    <a:pt x="488" y="1338"/>
                    <a:pt x="553" y="1251"/>
                  </a:cubicBezTo>
                  <a:lnTo>
                    <a:pt x="1074" y="405"/>
                  </a:lnTo>
                  <a:cubicBezTo>
                    <a:pt x="1139" y="275"/>
                    <a:pt x="1106" y="113"/>
                    <a:pt x="976" y="48"/>
                  </a:cubicBezTo>
                  <a:cubicBezTo>
                    <a:pt x="933" y="15"/>
                    <a:pt x="886" y="1"/>
                    <a:pt x="839" y="1"/>
                  </a:cubicBezTo>
                  <a:close/>
                </a:path>
              </a:pathLst>
            </a:custGeom>
            <a:solidFill>
              <a:srgbClr val="FF8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6" name="Google Shape;4327;p48">
              <a:extLst>
                <a:ext uri="{FF2B5EF4-FFF2-40B4-BE49-F238E27FC236}">
                  <a16:creationId xmlns:a16="http://schemas.microsoft.com/office/drawing/2014/main" id="{72FBCEF0-02C1-EC06-2CC8-C54B8F860B99}"/>
                </a:ext>
              </a:extLst>
            </p:cNvPr>
            <p:cNvSpPr/>
            <p:nvPr/>
          </p:nvSpPr>
          <p:spPr>
            <a:xfrm>
              <a:off x="15102575" y="5215575"/>
              <a:ext cx="28475" cy="34525"/>
            </a:xfrm>
            <a:custGeom>
              <a:avLst/>
              <a:gdLst/>
              <a:ahLst/>
              <a:cxnLst/>
              <a:rect l="l" t="t" r="r" b="b"/>
              <a:pathLst>
                <a:path w="1139" h="1381" extrusionOk="0">
                  <a:moveTo>
                    <a:pt x="299" y="1"/>
                  </a:moveTo>
                  <a:cubicBezTo>
                    <a:pt x="254" y="1"/>
                    <a:pt x="207" y="15"/>
                    <a:pt x="163" y="48"/>
                  </a:cubicBezTo>
                  <a:cubicBezTo>
                    <a:pt x="33" y="113"/>
                    <a:pt x="1" y="275"/>
                    <a:pt x="66" y="405"/>
                  </a:cubicBezTo>
                  <a:lnTo>
                    <a:pt x="586" y="1251"/>
                  </a:lnTo>
                  <a:cubicBezTo>
                    <a:pt x="651" y="1338"/>
                    <a:pt x="745" y="1381"/>
                    <a:pt x="839" y="1381"/>
                  </a:cubicBezTo>
                  <a:cubicBezTo>
                    <a:pt x="886" y="1381"/>
                    <a:pt x="933" y="1370"/>
                    <a:pt x="976" y="1348"/>
                  </a:cubicBezTo>
                  <a:cubicBezTo>
                    <a:pt x="1106" y="1283"/>
                    <a:pt x="1139" y="1088"/>
                    <a:pt x="1041" y="991"/>
                  </a:cubicBezTo>
                  <a:lnTo>
                    <a:pt x="521" y="145"/>
                  </a:lnTo>
                  <a:cubicBezTo>
                    <a:pt x="478" y="58"/>
                    <a:pt x="391" y="1"/>
                    <a:pt x="299" y="1"/>
                  </a:cubicBezTo>
                  <a:close/>
                </a:path>
              </a:pathLst>
            </a:custGeom>
            <a:solidFill>
              <a:srgbClr val="FF8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7" name="Google Shape;4328;p48">
              <a:extLst>
                <a:ext uri="{FF2B5EF4-FFF2-40B4-BE49-F238E27FC236}">
                  <a16:creationId xmlns:a16="http://schemas.microsoft.com/office/drawing/2014/main" id="{767FCDA3-7B97-4530-2188-88851E186C04}"/>
                </a:ext>
              </a:extLst>
            </p:cNvPr>
            <p:cNvSpPr/>
            <p:nvPr/>
          </p:nvSpPr>
          <p:spPr>
            <a:xfrm>
              <a:off x="15073300" y="5039525"/>
              <a:ext cx="13850" cy="13850"/>
            </a:xfrm>
            <a:custGeom>
              <a:avLst/>
              <a:gdLst/>
              <a:ahLst/>
              <a:cxnLst/>
              <a:rect l="l" t="t" r="r" b="b"/>
              <a:pathLst>
                <a:path w="554" h="554" extrusionOk="0">
                  <a:moveTo>
                    <a:pt x="294" y="0"/>
                  </a:moveTo>
                  <a:cubicBezTo>
                    <a:pt x="131" y="0"/>
                    <a:pt x="1" y="130"/>
                    <a:pt x="1" y="261"/>
                  </a:cubicBezTo>
                  <a:cubicBezTo>
                    <a:pt x="1" y="423"/>
                    <a:pt x="131" y="553"/>
                    <a:pt x="294" y="553"/>
                  </a:cubicBezTo>
                  <a:cubicBezTo>
                    <a:pt x="424" y="553"/>
                    <a:pt x="554" y="423"/>
                    <a:pt x="554" y="261"/>
                  </a:cubicBezTo>
                  <a:cubicBezTo>
                    <a:pt x="554" y="130"/>
                    <a:pt x="424" y="0"/>
                    <a:pt x="294" y="0"/>
                  </a:cubicBezTo>
                  <a:close/>
                </a:path>
              </a:pathLst>
            </a:custGeom>
            <a:solidFill>
              <a:srgbClr val="FF8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8" name="Google Shape;4329;p48">
              <a:extLst>
                <a:ext uri="{FF2B5EF4-FFF2-40B4-BE49-F238E27FC236}">
                  <a16:creationId xmlns:a16="http://schemas.microsoft.com/office/drawing/2014/main" id="{E99ACF65-2F23-2FA9-932A-34F4E2AB23C7}"/>
                </a:ext>
              </a:extLst>
            </p:cNvPr>
            <p:cNvSpPr/>
            <p:nvPr/>
          </p:nvSpPr>
          <p:spPr>
            <a:xfrm>
              <a:off x="15169250" y="5223250"/>
              <a:ext cx="13025" cy="13050"/>
            </a:xfrm>
            <a:custGeom>
              <a:avLst/>
              <a:gdLst/>
              <a:ahLst/>
              <a:cxnLst/>
              <a:rect l="l" t="t" r="r" b="b"/>
              <a:pathLst>
                <a:path w="521" h="522" extrusionOk="0">
                  <a:moveTo>
                    <a:pt x="260" y="1"/>
                  </a:moveTo>
                  <a:cubicBezTo>
                    <a:pt x="98" y="1"/>
                    <a:pt x="0" y="98"/>
                    <a:pt x="0" y="261"/>
                  </a:cubicBezTo>
                  <a:cubicBezTo>
                    <a:pt x="0" y="424"/>
                    <a:pt x="98" y="521"/>
                    <a:pt x="260" y="521"/>
                  </a:cubicBezTo>
                  <a:cubicBezTo>
                    <a:pt x="423" y="521"/>
                    <a:pt x="521" y="424"/>
                    <a:pt x="521" y="261"/>
                  </a:cubicBezTo>
                  <a:cubicBezTo>
                    <a:pt x="521" y="98"/>
                    <a:pt x="423" y="1"/>
                    <a:pt x="260" y="1"/>
                  </a:cubicBezTo>
                  <a:close/>
                </a:path>
              </a:pathLst>
            </a:custGeom>
            <a:solidFill>
              <a:srgbClr val="FF8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59" name="Google Shape;4330;p48">
              <a:extLst>
                <a:ext uri="{FF2B5EF4-FFF2-40B4-BE49-F238E27FC236}">
                  <a16:creationId xmlns:a16="http://schemas.microsoft.com/office/drawing/2014/main" id="{EEAC1E71-2E5F-4C58-4729-EB53074E9184}"/>
                </a:ext>
              </a:extLst>
            </p:cNvPr>
            <p:cNvSpPr/>
            <p:nvPr/>
          </p:nvSpPr>
          <p:spPr>
            <a:xfrm>
              <a:off x="14755425" y="5249275"/>
              <a:ext cx="13050" cy="13025"/>
            </a:xfrm>
            <a:custGeom>
              <a:avLst/>
              <a:gdLst/>
              <a:ahLst/>
              <a:cxnLst/>
              <a:rect l="l" t="t" r="r" b="b"/>
              <a:pathLst>
                <a:path w="522" h="521" extrusionOk="0">
                  <a:moveTo>
                    <a:pt x="261" y="0"/>
                  </a:moveTo>
                  <a:cubicBezTo>
                    <a:pt x="98" y="0"/>
                    <a:pt x="1" y="98"/>
                    <a:pt x="1" y="261"/>
                  </a:cubicBezTo>
                  <a:cubicBezTo>
                    <a:pt x="1" y="423"/>
                    <a:pt x="98" y="521"/>
                    <a:pt x="261" y="521"/>
                  </a:cubicBezTo>
                  <a:cubicBezTo>
                    <a:pt x="423" y="521"/>
                    <a:pt x="521" y="423"/>
                    <a:pt x="521" y="261"/>
                  </a:cubicBezTo>
                  <a:cubicBezTo>
                    <a:pt x="521" y="98"/>
                    <a:pt x="423" y="0"/>
                    <a:pt x="261" y="0"/>
                  </a:cubicBezTo>
                  <a:close/>
                </a:path>
              </a:pathLst>
            </a:custGeom>
            <a:solidFill>
              <a:srgbClr val="FF8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60" name="Google Shape;4331;p48">
              <a:extLst>
                <a:ext uri="{FF2B5EF4-FFF2-40B4-BE49-F238E27FC236}">
                  <a16:creationId xmlns:a16="http://schemas.microsoft.com/office/drawing/2014/main" id="{3984CA9C-BE51-CC13-3108-731135573521}"/>
                </a:ext>
              </a:extLst>
            </p:cNvPr>
            <p:cNvSpPr/>
            <p:nvPr/>
          </p:nvSpPr>
          <p:spPr>
            <a:xfrm>
              <a:off x="14810725" y="5035450"/>
              <a:ext cx="13825" cy="13850"/>
            </a:xfrm>
            <a:custGeom>
              <a:avLst/>
              <a:gdLst/>
              <a:ahLst/>
              <a:cxnLst/>
              <a:rect l="l" t="t" r="r" b="b"/>
              <a:pathLst>
                <a:path w="553" h="554" extrusionOk="0">
                  <a:moveTo>
                    <a:pt x="293" y="1"/>
                  </a:moveTo>
                  <a:cubicBezTo>
                    <a:pt x="130" y="1"/>
                    <a:pt x="0" y="131"/>
                    <a:pt x="0" y="293"/>
                  </a:cubicBezTo>
                  <a:cubicBezTo>
                    <a:pt x="0" y="424"/>
                    <a:pt x="130" y="554"/>
                    <a:pt x="293" y="554"/>
                  </a:cubicBezTo>
                  <a:cubicBezTo>
                    <a:pt x="423" y="554"/>
                    <a:pt x="553" y="424"/>
                    <a:pt x="553" y="293"/>
                  </a:cubicBezTo>
                  <a:cubicBezTo>
                    <a:pt x="553" y="131"/>
                    <a:pt x="423" y="33"/>
                    <a:pt x="293" y="1"/>
                  </a:cubicBezTo>
                  <a:close/>
                </a:path>
              </a:pathLst>
            </a:custGeom>
            <a:solidFill>
              <a:srgbClr val="FF8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grpSp>
        <p:nvGrpSpPr>
          <p:cNvPr id="395" name="Google Shape;395;p20"/>
          <p:cNvGrpSpPr/>
          <p:nvPr/>
        </p:nvGrpSpPr>
        <p:grpSpPr>
          <a:xfrm>
            <a:off x="1687200" y="1306900"/>
            <a:ext cx="5769525" cy="3299400"/>
            <a:chOff x="1687200" y="1459300"/>
            <a:chExt cx="5769525" cy="3299400"/>
          </a:xfrm>
        </p:grpSpPr>
        <p:cxnSp>
          <p:nvCxnSpPr>
            <p:cNvPr id="396" name="Google Shape;396;p20"/>
            <p:cNvCxnSpPr/>
            <p:nvPr/>
          </p:nvCxnSpPr>
          <p:spPr>
            <a:xfrm>
              <a:off x="4572000" y="1459300"/>
              <a:ext cx="0" cy="3299400"/>
            </a:xfrm>
            <a:prstGeom prst="straightConnector1">
              <a:avLst/>
            </a:prstGeom>
            <a:noFill/>
            <a:ln w="19050" cap="flat" cmpd="sng">
              <a:solidFill>
                <a:schemeClr val="dk1"/>
              </a:solidFill>
              <a:prstDash val="solid"/>
              <a:round/>
              <a:headEnd type="oval" w="med" len="med"/>
              <a:tailEnd type="oval" w="med" len="med"/>
            </a:ln>
          </p:spPr>
        </p:cxnSp>
        <p:cxnSp>
          <p:nvCxnSpPr>
            <p:cNvPr id="397" name="Google Shape;397;p20"/>
            <p:cNvCxnSpPr/>
            <p:nvPr/>
          </p:nvCxnSpPr>
          <p:spPr>
            <a:xfrm rot="10800000">
              <a:off x="1687200" y="1774850"/>
              <a:ext cx="2884800" cy="0"/>
            </a:xfrm>
            <a:prstGeom prst="straightConnector1">
              <a:avLst/>
            </a:prstGeom>
            <a:noFill/>
            <a:ln w="19050" cap="flat" cmpd="sng">
              <a:solidFill>
                <a:schemeClr val="dk1"/>
              </a:solidFill>
              <a:prstDash val="solid"/>
              <a:round/>
              <a:headEnd type="none" w="med" len="med"/>
              <a:tailEnd type="oval" w="med" len="med"/>
            </a:ln>
          </p:spPr>
        </p:cxnSp>
        <p:cxnSp>
          <p:nvCxnSpPr>
            <p:cNvPr id="398" name="Google Shape;398;p20"/>
            <p:cNvCxnSpPr/>
            <p:nvPr/>
          </p:nvCxnSpPr>
          <p:spPr>
            <a:xfrm rot="10800000">
              <a:off x="1687200" y="3292875"/>
              <a:ext cx="2884800" cy="0"/>
            </a:xfrm>
            <a:prstGeom prst="straightConnector1">
              <a:avLst/>
            </a:prstGeom>
            <a:noFill/>
            <a:ln w="19050" cap="flat" cmpd="sng">
              <a:solidFill>
                <a:schemeClr val="dk1"/>
              </a:solidFill>
              <a:prstDash val="solid"/>
              <a:round/>
              <a:headEnd type="none" w="med" len="med"/>
              <a:tailEnd type="oval" w="med" len="med"/>
            </a:ln>
          </p:spPr>
        </p:cxnSp>
        <p:cxnSp>
          <p:nvCxnSpPr>
            <p:cNvPr id="399" name="Google Shape;399;p20"/>
            <p:cNvCxnSpPr/>
            <p:nvPr/>
          </p:nvCxnSpPr>
          <p:spPr>
            <a:xfrm>
              <a:off x="4571925" y="2533875"/>
              <a:ext cx="2884800" cy="0"/>
            </a:xfrm>
            <a:prstGeom prst="straightConnector1">
              <a:avLst/>
            </a:prstGeom>
            <a:noFill/>
            <a:ln w="19050" cap="flat" cmpd="sng">
              <a:solidFill>
                <a:schemeClr val="dk1"/>
              </a:solidFill>
              <a:prstDash val="solid"/>
              <a:round/>
              <a:headEnd type="none" w="med" len="med"/>
              <a:tailEnd type="oval" w="med" len="med"/>
            </a:ln>
          </p:spPr>
        </p:cxnSp>
        <p:cxnSp>
          <p:nvCxnSpPr>
            <p:cNvPr id="400" name="Google Shape;400;p20"/>
            <p:cNvCxnSpPr/>
            <p:nvPr/>
          </p:nvCxnSpPr>
          <p:spPr>
            <a:xfrm>
              <a:off x="4571925" y="4051900"/>
              <a:ext cx="2884800" cy="0"/>
            </a:xfrm>
            <a:prstGeom prst="straightConnector1">
              <a:avLst/>
            </a:prstGeom>
            <a:noFill/>
            <a:ln w="19050" cap="flat" cmpd="sng">
              <a:solidFill>
                <a:schemeClr val="dk1"/>
              </a:solidFill>
              <a:prstDash val="solid"/>
              <a:round/>
              <a:headEnd type="none" w="med" len="med"/>
              <a:tailEnd type="oval" w="med" len="med"/>
            </a:ln>
          </p:spPr>
        </p:cxnSp>
      </p:grpSp>
      <p:sp>
        <p:nvSpPr>
          <p:cNvPr id="401" name="Google Shape;401;p20"/>
          <p:cNvSpPr txBox="1">
            <a:spLocks noGrp="1"/>
          </p:cNvSpPr>
          <p:nvPr>
            <p:ph type="title"/>
          </p:nvPr>
        </p:nvSpPr>
        <p:spPr>
          <a:xfrm>
            <a:off x="457200" y="411475"/>
            <a:ext cx="82296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OBJECTIVES</a:t>
            </a:r>
          </a:p>
        </p:txBody>
      </p:sp>
      <p:grpSp>
        <p:nvGrpSpPr>
          <p:cNvPr id="402" name="Google Shape;402;p20"/>
          <p:cNvGrpSpPr/>
          <p:nvPr/>
        </p:nvGrpSpPr>
        <p:grpSpPr>
          <a:xfrm>
            <a:off x="1704924" y="1304925"/>
            <a:ext cx="2883321" cy="1792392"/>
            <a:chOff x="1704924" y="1457325"/>
            <a:chExt cx="2946225" cy="1937312"/>
          </a:xfrm>
        </p:grpSpPr>
        <p:sp>
          <p:nvSpPr>
            <p:cNvPr id="403" name="Google Shape;403;p20"/>
            <p:cNvSpPr txBox="1"/>
            <p:nvPr/>
          </p:nvSpPr>
          <p:spPr>
            <a:xfrm>
              <a:off x="1704925" y="1457325"/>
              <a:ext cx="2867000" cy="260700"/>
            </a:xfrm>
            <a:prstGeom prst="rect">
              <a:avLst/>
            </a:prstGeom>
            <a:noFill/>
            <a:ln>
              <a:noFill/>
            </a:ln>
          </p:spPr>
          <p:txBody>
            <a:bodyPr spcFirstLastPara="1" wrap="square" lIns="91425" tIns="18275" rIns="91425" bIns="91425" anchor="t" anchorCtr="0">
              <a:noAutofit/>
            </a:bodyPr>
            <a:lstStyle/>
            <a:p>
              <a:pPr marL="0" lvl="0" indent="0" algn="l" rtl="0">
                <a:spcBef>
                  <a:spcPts val="0"/>
                </a:spcBef>
                <a:spcAft>
                  <a:spcPts val="0"/>
                </a:spcAft>
                <a:buNone/>
              </a:pPr>
              <a:r>
                <a:rPr lang="en-IN" sz="1500" dirty="0">
                  <a:solidFill>
                    <a:schemeClr val="dk1"/>
                  </a:solidFill>
                  <a:latin typeface="Fira Sans Extra Condensed Medium"/>
                  <a:ea typeface="Fira Sans Extra Condensed Medium"/>
                  <a:cs typeface="Fira Sans Extra Condensed Medium"/>
                  <a:sym typeface="Fira Sans Extra Condensed Medium"/>
                </a:rPr>
                <a:t>Ensuring Fairness and Transparency</a:t>
              </a:r>
            </a:p>
          </p:txBody>
        </p:sp>
        <p:sp>
          <p:nvSpPr>
            <p:cNvPr id="404" name="Google Shape;404;p20"/>
            <p:cNvSpPr txBox="1"/>
            <p:nvPr/>
          </p:nvSpPr>
          <p:spPr>
            <a:xfrm>
              <a:off x="1704924" y="1803751"/>
              <a:ext cx="2946225" cy="1590886"/>
            </a:xfrm>
            <a:prstGeom prst="rect">
              <a:avLst/>
            </a:prstGeom>
            <a:noFill/>
            <a:ln>
              <a:noFill/>
            </a:ln>
          </p:spPr>
          <p:txBody>
            <a:bodyPr spcFirstLastPara="1" wrap="square" lIns="91425" tIns="18275" rIns="91425" bIns="91425" anchor="t" anchorCtr="0">
              <a:noAutofit/>
            </a:bodyPr>
            <a:lstStyle/>
            <a:p>
              <a:pPr marL="0" lvl="0" indent="0" algn="just" rtl="0">
                <a:spcBef>
                  <a:spcPts val="0"/>
                </a:spcBef>
                <a:spcAft>
                  <a:spcPts val="0"/>
                </a:spcAft>
                <a:buClr>
                  <a:srgbClr val="000000"/>
                </a:buClr>
                <a:buSzPts val="1100"/>
                <a:buFont typeface="Arial"/>
                <a:buNone/>
              </a:pPr>
              <a:r>
                <a:rPr lang="en-US" sz="1200" dirty="0">
                  <a:solidFill>
                    <a:schemeClr val="dk1"/>
                  </a:solidFill>
                  <a:latin typeface="Roboto"/>
                  <a:ea typeface="Roboto"/>
                  <a:cs typeface="Roboto"/>
                  <a:sym typeface="Roboto"/>
                </a:rPr>
                <a:t>Real-time Results: Enable real-time vote counting and transparent display of election results, fostering trust in the electoral process.</a:t>
              </a:r>
            </a:p>
          </p:txBody>
        </p:sp>
      </p:grpSp>
      <p:sp>
        <p:nvSpPr>
          <p:cNvPr id="405" name="Google Shape;405;p20"/>
          <p:cNvSpPr/>
          <p:nvPr/>
        </p:nvSpPr>
        <p:spPr>
          <a:xfrm>
            <a:off x="448010" y="1315428"/>
            <a:ext cx="997500" cy="997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20"/>
          <p:cNvGrpSpPr/>
          <p:nvPr/>
        </p:nvGrpSpPr>
        <p:grpSpPr>
          <a:xfrm>
            <a:off x="1711811" y="2883031"/>
            <a:ext cx="2614681" cy="1064248"/>
            <a:chOff x="1627944" y="2985963"/>
            <a:chExt cx="2614681" cy="10164548"/>
          </a:xfrm>
        </p:grpSpPr>
        <p:sp>
          <p:nvSpPr>
            <p:cNvPr id="407" name="Google Shape;407;p20"/>
            <p:cNvSpPr txBox="1"/>
            <p:nvPr/>
          </p:nvSpPr>
          <p:spPr>
            <a:xfrm>
              <a:off x="1704925" y="2985963"/>
              <a:ext cx="2537700" cy="260700"/>
            </a:xfrm>
            <a:prstGeom prst="rect">
              <a:avLst/>
            </a:prstGeom>
            <a:noFill/>
            <a:ln>
              <a:noFill/>
            </a:ln>
          </p:spPr>
          <p:txBody>
            <a:bodyPr spcFirstLastPara="1" wrap="square" lIns="91425" tIns="18275" rIns="91425" bIns="91425" anchor="t" anchorCtr="0">
              <a:noAutofit/>
            </a:bodyPr>
            <a:lstStyle/>
            <a:p>
              <a:pPr marL="0" lvl="0" indent="0" algn="l" rtl="0">
                <a:spcBef>
                  <a:spcPts val="0"/>
                </a:spcBef>
                <a:spcAft>
                  <a:spcPts val="0"/>
                </a:spcAft>
                <a:buNone/>
              </a:pPr>
              <a:r>
                <a:rPr lang="en-IN" sz="1500" dirty="0">
                  <a:solidFill>
                    <a:schemeClr val="dk1"/>
                  </a:solidFill>
                  <a:latin typeface="Fira Sans Extra Condensed Medium"/>
                  <a:ea typeface="Fira Sans Extra Condensed Medium"/>
                  <a:cs typeface="Fira Sans Extra Condensed Medium"/>
                  <a:sym typeface="Fira Sans Extra Condensed Medium"/>
                </a:rPr>
                <a:t>Compliance and Data Protection</a:t>
              </a:r>
            </a:p>
          </p:txBody>
        </p:sp>
        <p:sp>
          <p:nvSpPr>
            <p:cNvPr id="408" name="Google Shape;408;p20"/>
            <p:cNvSpPr txBox="1"/>
            <p:nvPr/>
          </p:nvSpPr>
          <p:spPr>
            <a:xfrm>
              <a:off x="1627944" y="5890331"/>
              <a:ext cx="2537700" cy="7260180"/>
            </a:xfrm>
            <a:prstGeom prst="rect">
              <a:avLst/>
            </a:prstGeom>
            <a:noFill/>
            <a:ln>
              <a:noFill/>
            </a:ln>
          </p:spPr>
          <p:txBody>
            <a:bodyPr spcFirstLastPara="1" wrap="square" lIns="91425" tIns="18275" rIns="91425" bIns="91425" anchor="t" anchorCtr="0">
              <a:noAutofit/>
            </a:bodyPr>
            <a:lstStyle/>
            <a:p>
              <a:pPr marL="0" lvl="0" indent="0" algn="just" rtl="0">
                <a:spcBef>
                  <a:spcPts val="0"/>
                </a:spcBef>
                <a:spcAft>
                  <a:spcPts val="0"/>
                </a:spcAft>
                <a:buNone/>
              </a:pPr>
              <a:r>
                <a:rPr lang="en-US" sz="1200" dirty="0">
                  <a:solidFill>
                    <a:schemeClr val="dk1"/>
                  </a:solidFill>
                  <a:latin typeface="Roboto"/>
                  <a:ea typeface="Roboto"/>
                  <a:cs typeface="Roboto"/>
                  <a:sym typeface="Roboto"/>
                </a:rPr>
                <a:t>Data Privacy: Safeguard voter information and election data by adhering to data privacy regulations and best practices.</a:t>
              </a:r>
            </a:p>
          </p:txBody>
        </p:sp>
      </p:grpSp>
      <p:sp>
        <p:nvSpPr>
          <p:cNvPr id="409" name="Google Shape;409;p20"/>
          <p:cNvSpPr/>
          <p:nvPr/>
        </p:nvSpPr>
        <p:spPr>
          <a:xfrm>
            <a:off x="457200" y="2824933"/>
            <a:ext cx="997500" cy="997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20"/>
          <p:cNvGrpSpPr/>
          <p:nvPr/>
        </p:nvGrpSpPr>
        <p:grpSpPr>
          <a:xfrm>
            <a:off x="4901375" y="2083188"/>
            <a:ext cx="2537700" cy="1048480"/>
            <a:chOff x="4901375" y="2235588"/>
            <a:chExt cx="2537700" cy="969235"/>
          </a:xfrm>
        </p:grpSpPr>
        <p:sp>
          <p:nvSpPr>
            <p:cNvPr id="411" name="Google Shape;411;p20"/>
            <p:cNvSpPr txBox="1"/>
            <p:nvPr/>
          </p:nvSpPr>
          <p:spPr>
            <a:xfrm flipH="1">
              <a:off x="4901375" y="2235588"/>
              <a:ext cx="2537700" cy="260700"/>
            </a:xfrm>
            <a:prstGeom prst="rect">
              <a:avLst/>
            </a:prstGeom>
            <a:noFill/>
            <a:ln>
              <a:noFill/>
            </a:ln>
          </p:spPr>
          <p:txBody>
            <a:bodyPr spcFirstLastPara="1" wrap="square" lIns="91425" tIns="18275" rIns="91425" bIns="91425" anchor="t" anchorCtr="0">
              <a:noAutofit/>
            </a:bodyPr>
            <a:lstStyle/>
            <a:p>
              <a:pPr marL="0" lvl="0" indent="0" algn="r" rtl="0">
                <a:spcBef>
                  <a:spcPts val="0"/>
                </a:spcBef>
                <a:spcAft>
                  <a:spcPts val="0"/>
                </a:spcAft>
                <a:buNone/>
              </a:pPr>
              <a:r>
                <a:rPr lang="en-IN" sz="1500" dirty="0">
                  <a:solidFill>
                    <a:schemeClr val="dk1"/>
                  </a:solidFill>
                  <a:latin typeface="Fira Sans Extra Condensed Medium"/>
                  <a:ea typeface="Fira Sans Extra Condensed Medium"/>
                  <a:cs typeface="Fira Sans Extra Condensed Medium"/>
                  <a:sym typeface="Fira Sans Extra Condensed Medium"/>
                </a:rPr>
                <a:t>Participation and Engagement</a:t>
              </a:r>
            </a:p>
          </p:txBody>
        </p:sp>
        <p:sp>
          <p:nvSpPr>
            <p:cNvPr id="412" name="Google Shape;412;p20"/>
            <p:cNvSpPr txBox="1"/>
            <p:nvPr/>
          </p:nvSpPr>
          <p:spPr>
            <a:xfrm flipH="1">
              <a:off x="4901375" y="2563422"/>
              <a:ext cx="2537700" cy="641400"/>
            </a:xfrm>
            <a:prstGeom prst="rect">
              <a:avLst/>
            </a:prstGeom>
            <a:noFill/>
            <a:ln>
              <a:noFill/>
            </a:ln>
          </p:spPr>
          <p:txBody>
            <a:bodyPr spcFirstLastPara="1" wrap="square" lIns="91425" tIns="18275" rIns="91425" bIns="91425" anchor="t" anchorCtr="0">
              <a:noAutofit/>
            </a:bodyPr>
            <a:lstStyle/>
            <a:p>
              <a:pPr marL="0" lvl="0" indent="0" algn="just" rtl="0">
                <a:spcBef>
                  <a:spcPts val="0"/>
                </a:spcBef>
                <a:spcAft>
                  <a:spcPts val="0"/>
                </a:spcAft>
                <a:buNone/>
              </a:pPr>
              <a:r>
                <a:rPr lang="en-US" sz="1200" dirty="0">
                  <a:solidFill>
                    <a:schemeClr val="dk1"/>
                  </a:solidFill>
                  <a:latin typeface="Roboto"/>
                  <a:ea typeface="Roboto"/>
                  <a:cs typeface="Roboto"/>
                  <a:sym typeface="Roboto"/>
                </a:rPr>
                <a:t>Increased Voter Participation: Encourage more students to participate in elections by offering a convenient and user-friendly voting experience.</a:t>
              </a:r>
            </a:p>
          </p:txBody>
        </p:sp>
      </p:grpSp>
      <p:sp>
        <p:nvSpPr>
          <p:cNvPr id="413" name="Google Shape;413;p20"/>
          <p:cNvSpPr/>
          <p:nvPr/>
        </p:nvSpPr>
        <p:spPr>
          <a:xfrm flipH="1">
            <a:off x="7689300" y="2065917"/>
            <a:ext cx="997500" cy="997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20"/>
          <p:cNvGrpSpPr/>
          <p:nvPr/>
        </p:nvGrpSpPr>
        <p:grpSpPr>
          <a:xfrm>
            <a:off x="4565868" y="3600834"/>
            <a:ext cx="2956989" cy="987826"/>
            <a:chOff x="4482086" y="3736339"/>
            <a:chExt cx="2956989" cy="987826"/>
          </a:xfrm>
        </p:grpSpPr>
        <p:sp>
          <p:nvSpPr>
            <p:cNvPr id="415" name="Google Shape;415;p20"/>
            <p:cNvSpPr txBox="1"/>
            <p:nvPr/>
          </p:nvSpPr>
          <p:spPr>
            <a:xfrm flipH="1">
              <a:off x="4482086" y="3736339"/>
              <a:ext cx="2956989" cy="260700"/>
            </a:xfrm>
            <a:prstGeom prst="rect">
              <a:avLst/>
            </a:prstGeom>
            <a:noFill/>
            <a:ln>
              <a:noFill/>
            </a:ln>
          </p:spPr>
          <p:txBody>
            <a:bodyPr spcFirstLastPara="1" wrap="square" lIns="91425" tIns="18275" rIns="91425" bIns="91425" anchor="t" anchorCtr="0">
              <a:noAutofit/>
            </a:bodyPr>
            <a:lstStyle/>
            <a:p>
              <a:pPr marL="0" lvl="0" indent="0" algn="r" rtl="0">
                <a:spcBef>
                  <a:spcPts val="0"/>
                </a:spcBef>
                <a:spcAft>
                  <a:spcPts val="0"/>
                </a:spcAft>
                <a:buNone/>
              </a:pPr>
              <a:r>
                <a:rPr lang="en-IN" sz="1500" dirty="0">
                  <a:solidFill>
                    <a:schemeClr val="dk1"/>
                  </a:solidFill>
                  <a:latin typeface="Fira Sans Extra Condensed Medium"/>
                  <a:ea typeface="Fira Sans Extra Condensed Medium"/>
                  <a:cs typeface="Fira Sans Extra Condensed Medium"/>
                  <a:sym typeface="Fira Sans Extra Condensed Medium"/>
                </a:rPr>
                <a:t>Streamlined Administrative Processes</a:t>
              </a:r>
            </a:p>
          </p:txBody>
        </p:sp>
        <p:sp>
          <p:nvSpPr>
            <p:cNvPr id="416" name="Google Shape;416;p20"/>
            <p:cNvSpPr txBox="1"/>
            <p:nvPr/>
          </p:nvSpPr>
          <p:spPr>
            <a:xfrm flipH="1">
              <a:off x="4901375" y="4082765"/>
              <a:ext cx="2537700" cy="641400"/>
            </a:xfrm>
            <a:prstGeom prst="rect">
              <a:avLst/>
            </a:prstGeom>
            <a:noFill/>
            <a:ln>
              <a:noFill/>
            </a:ln>
          </p:spPr>
          <p:txBody>
            <a:bodyPr spcFirstLastPara="1" wrap="square" lIns="91425" tIns="18275" rIns="91425" bIns="91425" anchor="t" anchorCtr="0">
              <a:noAutofit/>
            </a:bodyPr>
            <a:lstStyle/>
            <a:p>
              <a:pPr marL="0" lvl="0" indent="0" algn="just" rtl="0">
                <a:spcBef>
                  <a:spcPts val="0"/>
                </a:spcBef>
                <a:spcAft>
                  <a:spcPts val="0"/>
                </a:spcAft>
                <a:buNone/>
              </a:pPr>
              <a:r>
                <a:rPr lang="en-US" sz="1200" dirty="0">
                  <a:solidFill>
                    <a:schemeClr val="dk1"/>
                  </a:solidFill>
                  <a:latin typeface="Roboto"/>
                  <a:ea typeface="Roboto"/>
                  <a:cs typeface="Roboto"/>
                  <a:sym typeface="Roboto"/>
                </a:rPr>
                <a:t>Data Management: Centralize and streamline voter information and election data for easier management and analysis</a:t>
              </a:r>
            </a:p>
          </p:txBody>
        </p:sp>
      </p:grpSp>
      <p:sp>
        <p:nvSpPr>
          <p:cNvPr id="417" name="Google Shape;417;p20"/>
          <p:cNvSpPr/>
          <p:nvPr/>
        </p:nvSpPr>
        <p:spPr>
          <a:xfrm flipH="1">
            <a:off x="7689300" y="3583950"/>
            <a:ext cx="997500" cy="99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0"/>
          <p:cNvGrpSpPr/>
          <p:nvPr/>
        </p:nvGrpSpPr>
        <p:grpSpPr>
          <a:xfrm>
            <a:off x="7919103" y="2290338"/>
            <a:ext cx="537892" cy="548651"/>
            <a:chOff x="7919103" y="2442738"/>
            <a:chExt cx="537892" cy="548651"/>
          </a:xfrm>
        </p:grpSpPr>
        <p:sp>
          <p:nvSpPr>
            <p:cNvPr id="443" name="Google Shape;443;p20"/>
            <p:cNvSpPr/>
            <p:nvPr/>
          </p:nvSpPr>
          <p:spPr>
            <a:xfrm>
              <a:off x="8022461" y="2549395"/>
              <a:ext cx="43086" cy="50936"/>
            </a:xfrm>
            <a:custGeom>
              <a:avLst/>
              <a:gdLst/>
              <a:ahLst/>
              <a:cxnLst/>
              <a:rect l="l" t="t" r="r" b="b"/>
              <a:pathLst>
                <a:path w="1464" h="1724" extrusionOk="0">
                  <a:moveTo>
                    <a:pt x="488" y="0"/>
                  </a:moveTo>
                  <a:cubicBezTo>
                    <a:pt x="228" y="0"/>
                    <a:pt x="0" y="228"/>
                    <a:pt x="0" y="488"/>
                  </a:cubicBezTo>
                  <a:lnTo>
                    <a:pt x="0" y="1236"/>
                  </a:lnTo>
                  <a:cubicBezTo>
                    <a:pt x="0" y="1496"/>
                    <a:pt x="228" y="1724"/>
                    <a:pt x="488" y="1724"/>
                  </a:cubicBezTo>
                  <a:lnTo>
                    <a:pt x="1464" y="1724"/>
                  </a:lnTo>
                  <a:lnTo>
                    <a:pt x="1464" y="0"/>
                  </a:ln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a:off x="8189947" y="2549395"/>
              <a:ext cx="44057" cy="50936"/>
            </a:xfrm>
            <a:custGeom>
              <a:avLst/>
              <a:gdLst/>
              <a:ahLst/>
              <a:cxnLst/>
              <a:rect l="l" t="t" r="r" b="b"/>
              <a:pathLst>
                <a:path w="1497" h="1724" extrusionOk="0">
                  <a:moveTo>
                    <a:pt x="0" y="0"/>
                  </a:moveTo>
                  <a:lnTo>
                    <a:pt x="0" y="1724"/>
                  </a:lnTo>
                  <a:lnTo>
                    <a:pt x="1008" y="1724"/>
                  </a:lnTo>
                  <a:cubicBezTo>
                    <a:pt x="1269" y="1724"/>
                    <a:pt x="1496" y="1496"/>
                    <a:pt x="1496" y="1236"/>
                  </a:cubicBezTo>
                  <a:lnTo>
                    <a:pt x="1496" y="488"/>
                  </a:lnTo>
                  <a:cubicBezTo>
                    <a:pt x="1496" y="228"/>
                    <a:pt x="1269" y="0"/>
                    <a:pt x="1008" y="0"/>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a:off x="8055010" y="2442738"/>
              <a:ext cx="146444" cy="118210"/>
            </a:xfrm>
            <a:custGeom>
              <a:avLst/>
              <a:gdLst/>
              <a:ahLst/>
              <a:cxnLst/>
              <a:rect l="l" t="t" r="r" b="b"/>
              <a:pathLst>
                <a:path w="4976" h="4001" extrusionOk="0">
                  <a:moveTo>
                    <a:pt x="1561" y="1"/>
                  </a:moveTo>
                  <a:cubicBezTo>
                    <a:pt x="683" y="1"/>
                    <a:pt x="0" y="716"/>
                    <a:pt x="0" y="1594"/>
                  </a:cubicBezTo>
                  <a:lnTo>
                    <a:pt x="0" y="4000"/>
                  </a:lnTo>
                  <a:lnTo>
                    <a:pt x="4976" y="3610"/>
                  </a:lnTo>
                  <a:lnTo>
                    <a:pt x="4976" y="1594"/>
                  </a:lnTo>
                  <a:cubicBezTo>
                    <a:pt x="4976" y="716"/>
                    <a:pt x="4260" y="1"/>
                    <a:pt x="33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0"/>
            <p:cNvSpPr/>
            <p:nvPr/>
          </p:nvSpPr>
          <p:spPr>
            <a:xfrm>
              <a:off x="7963130" y="2634898"/>
              <a:ext cx="330205" cy="200847"/>
            </a:xfrm>
            <a:custGeom>
              <a:avLst/>
              <a:gdLst/>
              <a:ahLst/>
              <a:cxnLst/>
              <a:rect l="l" t="t" r="r" b="b"/>
              <a:pathLst>
                <a:path w="11220" h="6798" extrusionOk="0">
                  <a:moveTo>
                    <a:pt x="4520" y="0"/>
                  </a:moveTo>
                  <a:lnTo>
                    <a:pt x="4520" y="976"/>
                  </a:lnTo>
                  <a:cubicBezTo>
                    <a:pt x="4520" y="1301"/>
                    <a:pt x="4293" y="1626"/>
                    <a:pt x="3935" y="1724"/>
                  </a:cubicBezTo>
                  <a:lnTo>
                    <a:pt x="2244" y="2179"/>
                  </a:lnTo>
                  <a:cubicBezTo>
                    <a:pt x="943" y="2439"/>
                    <a:pt x="0" y="3610"/>
                    <a:pt x="0" y="4911"/>
                  </a:cubicBezTo>
                  <a:lnTo>
                    <a:pt x="0" y="6797"/>
                  </a:lnTo>
                  <a:lnTo>
                    <a:pt x="11220" y="6797"/>
                  </a:lnTo>
                  <a:lnTo>
                    <a:pt x="11220" y="4911"/>
                  </a:lnTo>
                  <a:cubicBezTo>
                    <a:pt x="11220" y="3610"/>
                    <a:pt x="10276" y="2439"/>
                    <a:pt x="8943" y="2179"/>
                  </a:cubicBezTo>
                  <a:lnTo>
                    <a:pt x="7252" y="1724"/>
                  </a:lnTo>
                  <a:cubicBezTo>
                    <a:pt x="6927" y="1626"/>
                    <a:pt x="6699" y="1301"/>
                    <a:pt x="6699" y="976"/>
                  </a:cubicBezTo>
                  <a:lnTo>
                    <a:pt x="66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0"/>
            <p:cNvSpPr/>
            <p:nvPr/>
          </p:nvSpPr>
          <p:spPr>
            <a:xfrm>
              <a:off x="8223438" y="2803984"/>
              <a:ext cx="16304" cy="40388"/>
            </a:xfrm>
            <a:custGeom>
              <a:avLst/>
              <a:gdLst/>
              <a:ahLst/>
              <a:cxnLst/>
              <a:rect l="l" t="t" r="r" b="b"/>
              <a:pathLst>
                <a:path w="554" h="1367" extrusionOk="0">
                  <a:moveTo>
                    <a:pt x="293" y="1"/>
                  </a:moveTo>
                  <a:cubicBezTo>
                    <a:pt x="131" y="1"/>
                    <a:pt x="1" y="98"/>
                    <a:pt x="1" y="261"/>
                  </a:cubicBezTo>
                  <a:lnTo>
                    <a:pt x="1" y="1074"/>
                  </a:lnTo>
                  <a:cubicBezTo>
                    <a:pt x="1" y="1237"/>
                    <a:pt x="131" y="1367"/>
                    <a:pt x="293" y="1367"/>
                  </a:cubicBezTo>
                  <a:cubicBezTo>
                    <a:pt x="456" y="1367"/>
                    <a:pt x="553" y="1237"/>
                    <a:pt x="553" y="1074"/>
                  </a:cubicBezTo>
                  <a:lnTo>
                    <a:pt x="553" y="261"/>
                  </a:lnTo>
                  <a:cubicBezTo>
                    <a:pt x="553" y="98"/>
                    <a:pt x="456" y="1"/>
                    <a:pt x="293" y="1"/>
                  </a:cubicBez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a:off x="8015751" y="2803984"/>
              <a:ext cx="16304" cy="40388"/>
            </a:xfrm>
            <a:custGeom>
              <a:avLst/>
              <a:gdLst/>
              <a:ahLst/>
              <a:cxnLst/>
              <a:rect l="l" t="t" r="r" b="b"/>
              <a:pathLst>
                <a:path w="554" h="1367" extrusionOk="0">
                  <a:moveTo>
                    <a:pt x="293" y="1"/>
                  </a:moveTo>
                  <a:cubicBezTo>
                    <a:pt x="131" y="1"/>
                    <a:pt x="1" y="98"/>
                    <a:pt x="1" y="261"/>
                  </a:cubicBezTo>
                  <a:lnTo>
                    <a:pt x="1" y="1074"/>
                  </a:lnTo>
                  <a:cubicBezTo>
                    <a:pt x="1" y="1237"/>
                    <a:pt x="131" y="1367"/>
                    <a:pt x="293" y="1367"/>
                  </a:cubicBezTo>
                  <a:cubicBezTo>
                    <a:pt x="424" y="1367"/>
                    <a:pt x="554" y="1237"/>
                    <a:pt x="554" y="1074"/>
                  </a:cubicBezTo>
                  <a:lnTo>
                    <a:pt x="554" y="261"/>
                  </a:lnTo>
                  <a:cubicBezTo>
                    <a:pt x="554" y="98"/>
                    <a:pt x="424" y="1"/>
                    <a:pt x="293" y="1"/>
                  </a:cubicBez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a:off x="8078937" y="2634898"/>
              <a:ext cx="97649" cy="64467"/>
            </a:xfrm>
            <a:custGeom>
              <a:avLst/>
              <a:gdLst/>
              <a:ahLst/>
              <a:cxnLst/>
              <a:rect l="l" t="t" r="r" b="b"/>
              <a:pathLst>
                <a:path w="3318" h="2182" extrusionOk="0">
                  <a:moveTo>
                    <a:pt x="585" y="0"/>
                  </a:moveTo>
                  <a:lnTo>
                    <a:pt x="585" y="944"/>
                  </a:lnTo>
                  <a:cubicBezTo>
                    <a:pt x="585" y="1301"/>
                    <a:pt x="358" y="1626"/>
                    <a:pt x="0" y="1724"/>
                  </a:cubicBezTo>
                  <a:cubicBezTo>
                    <a:pt x="249" y="1848"/>
                    <a:pt x="855" y="2181"/>
                    <a:pt x="1676" y="2181"/>
                  </a:cubicBezTo>
                  <a:cubicBezTo>
                    <a:pt x="1713" y="2181"/>
                    <a:pt x="1751" y="2181"/>
                    <a:pt x="1789" y="2179"/>
                  </a:cubicBezTo>
                  <a:cubicBezTo>
                    <a:pt x="2537" y="2147"/>
                    <a:pt x="3089" y="1854"/>
                    <a:pt x="3317" y="1724"/>
                  </a:cubicBezTo>
                  <a:cubicBezTo>
                    <a:pt x="2992" y="1626"/>
                    <a:pt x="2764" y="1301"/>
                    <a:pt x="2764" y="944"/>
                  </a:cubicBezTo>
                  <a:lnTo>
                    <a:pt x="2764" y="0"/>
                  </a:ln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a:off x="8095182" y="2634898"/>
              <a:ext cx="81403" cy="50965"/>
            </a:xfrm>
            <a:custGeom>
              <a:avLst/>
              <a:gdLst/>
              <a:ahLst/>
              <a:cxnLst/>
              <a:rect l="l" t="t" r="r" b="b"/>
              <a:pathLst>
                <a:path w="2766" h="1725" extrusionOk="0">
                  <a:moveTo>
                    <a:pt x="33" y="0"/>
                  </a:moveTo>
                  <a:lnTo>
                    <a:pt x="33" y="944"/>
                  </a:lnTo>
                  <a:cubicBezTo>
                    <a:pt x="33" y="1041"/>
                    <a:pt x="1" y="1106"/>
                    <a:pt x="1" y="1171"/>
                  </a:cubicBezTo>
                  <a:lnTo>
                    <a:pt x="131" y="1301"/>
                  </a:lnTo>
                  <a:cubicBezTo>
                    <a:pt x="391" y="1561"/>
                    <a:pt x="749" y="1724"/>
                    <a:pt x="1139" y="1724"/>
                  </a:cubicBezTo>
                  <a:lnTo>
                    <a:pt x="2570" y="1724"/>
                  </a:lnTo>
                  <a:cubicBezTo>
                    <a:pt x="2635" y="1724"/>
                    <a:pt x="2700" y="1724"/>
                    <a:pt x="2765" y="1691"/>
                  </a:cubicBezTo>
                  <a:cubicBezTo>
                    <a:pt x="2440" y="1594"/>
                    <a:pt x="2212" y="1301"/>
                    <a:pt x="2212" y="944"/>
                  </a:cubicBezTo>
                  <a:lnTo>
                    <a:pt x="2212" y="0"/>
                  </a:ln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0"/>
            <p:cNvSpPr/>
            <p:nvPr/>
          </p:nvSpPr>
          <p:spPr>
            <a:xfrm>
              <a:off x="8055010" y="2521534"/>
              <a:ext cx="146444" cy="142230"/>
            </a:xfrm>
            <a:custGeom>
              <a:avLst/>
              <a:gdLst/>
              <a:ahLst/>
              <a:cxnLst/>
              <a:rect l="l" t="t" r="r" b="b"/>
              <a:pathLst>
                <a:path w="4976" h="4814" extrusionOk="0">
                  <a:moveTo>
                    <a:pt x="3415" y="0"/>
                  </a:moveTo>
                  <a:cubicBezTo>
                    <a:pt x="3187" y="228"/>
                    <a:pt x="2699" y="683"/>
                    <a:pt x="1919" y="911"/>
                  </a:cubicBezTo>
                  <a:cubicBezTo>
                    <a:pt x="1535" y="1024"/>
                    <a:pt x="1183" y="1063"/>
                    <a:pt x="881" y="1063"/>
                  </a:cubicBezTo>
                  <a:cubicBezTo>
                    <a:pt x="490" y="1063"/>
                    <a:pt x="183" y="998"/>
                    <a:pt x="0" y="943"/>
                  </a:cubicBezTo>
                  <a:lnTo>
                    <a:pt x="0" y="2894"/>
                  </a:lnTo>
                  <a:cubicBezTo>
                    <a:pt x="0" y="3350"/>
                    <a:pt x="163" y="3805"/>
                    <a:pt x="520" y="4163"/>
                  </a:cubicBezTo>
                  <a:lnTo>
                    <a:pt x="748" y="4390"/>
                  </a:lnTo>
                  <a:cubicBezTo>
                    <a:pt x="1041" y="4683"/>
                    <a:pt x="1398" y="4813"/>
                    <a:pt x="1756" y="4813"/>
                  </a:cubicBezTo>
                  <a:lnTo>
                    <a:pt x="3187" y="4813"/>
                  </a:lnTo>
                  <a:cubicBezTo>
                    <a:pt x="3577" y="4813"/>
                    <a:pt x="3935" y="4683"/>
                    <a:pt x="4195" y="4390"/>
                  </a:cubicBezTo>
                  <a:lnTo>
                    <a:pt x="4455" y="4163"/>
                  </a:lnTo>
                  <a:cubicBezTo>
                    <a:pt x="4781" y="3805"/>
                    <a:pt x="4976" y="3350"/>
                    <a:pt x="4976" y="2894"/>
                  </a:cubicBezTo>
                  <a:lnTo>
                    <a:pt x="4976" y="943"/>
                  </a:lnTo>
                  <a:cubicBezTo>
                    <a:pt x="4813" y="943"/>
                    <a:pt x="4423" y="943"/>
                    <a:pt x="4000" y="716"/>
                  </a:cubicBezTo>
                  <a:cubicBezTo>
                    <a:pt x="3642" y="455"/>
                    <a:pt x="3480" y="130"/>
                    <a:pt x="3415" y="0"/>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0"/>
            <p:cNvSpPr/>
            <p:nvPr/>
          </p:nvSpPr>
          <p:spPr>
            <a:xfrm>
              <a:off x="8293305" y="2685568"/>
              <a:ext cx="42144" cy="169381"/>
            </a:xfrm>
            <a:custGeom>
              <a:avLst/>
              <a:gdLst/>
              <a:ahLst/>
              <a:cxnLst/>
              <a:rect l="l" t="t" r="r" b="b"/>
              <a:pathLst>
                <a:path w="1432" h="5733" extrusionOk="0">
                  <a:moveTo>
                    <a:pt x="305" y="1"/>
                  </a:moveTo>
                  <a:cubicBezTo>
                    <a:pt x="236" y="1"/>
                    <a:pt x="163" y="25"/>
                    <a:pt x="98" y="74"/>
                  </a:cubicBezTo>
                  <a:cubicBezTo>
                    <a:pt x="1" y="204"/>
                    <a:pt x="1" y="367"/>
                    <a:pt x="98" y="464"/>
                  </a:cubicBezTo>
                  <a:lnTo>
                    <a:pt x="683" y="1050"/>
                  </a:lnTo>
                  <a:cubicBezTo>
                    <a:pt x="814" y="1180"/>
                    <a:pt x="879" y="1342"/>
                    <a:pt x="879" y="1505"/>
                  </a:cubicBezTo>
                  <a:lnTo>
                    <a:pt x="879" y="5472"/>
                  </a:lnTo>
                  <a:cubicBezTo>
                    <a:pt x="879" y="5602"/>
                    <a:pt x="1009" y="5732"/>
                    <a:pt x="1139" y="5732"/>
                  </a:cubicBezTo>
                  <a:cubicBezTo>
                    <a:pt x="1301" y="5732"/>
                    <a:pt x="1431" y="5602"/>
                    <a:pt x="1431" y="5472"/>
                  </a:cubicBezTo>
                  <a:lnTo>
                    <a:pt x="1431" y="1505"/>
                  </a:lnTo>
                  <a:cubicBezTo>
                    <a:pt x="1431" y="1180"/>
                    <a:pt x="1301" y="887"/>
                    <a:pt x="1074" y="659"/>
                  </a:cubicBezTo>
                  <a:lnTo>
                    <a:pt x="488" y="74"/>
                  </a:lnTo>
                  <a:cubicBezTo>
                    <a:pt x="440" y="25"/>
                    <a:pt x="374" y="1"/>
                    <a:pt x="3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8249278" y="2642107"/>
              <a:ext cx="59360" cy="56460"/>
            </a:xfrm>
            <a:custGeom>
              <a:avLst/>
              <a:gdLst/>
              <a:ahLst/>
              <a:cxnLst/>
              <a:rect l="l" t="t" r="r" b="b"/>
              <a:pathLst>
                <a:path w="2017" h="1911" extrusionOk="0">
                  <a:moveTo>
                    <a:pt x="606" y="0"/>
                  </a:moveTo>
                  <a:cubicBezTo>
                    <a:pt x="464" y="0"/>
                    <a:pt x="326" y="49"/>
                    <a:pt x="228" y="147"/>
                  </a:cubicBezTo>
                  <a:cubicBezTo>
                    <a:pt x="1" y="374"/>
                    <a:pt x="1" y="732"/>
                    <a:pt x="228" y="927"/>
                  </a:cubicBezTo>
                  <a:lnTo>
                    <a:pt x="1041" y="1740"/>
                  </a:lnTo>
                  <a:cubicBezTo>
                    <a:pt x="1139" y="1854"/>
                    <a:pt x="1277" y="1911"/>
                    <a:pt x="1419" y="1911"/>
                  </a:cubicBezTo>
                  <a:cubicBezTo>
                    <a:pt x="1562" y="1911"/>
                    <a:pt x="1708" y="1854"/>
                    <a:pt x="1822" y="1740"/>
                  </a:cubicBezTo>
                  <a:cubicBezTo>
                    <a:pt x="2017" y="1545"/>
                    <a:pt x="2017" y="1187"/>
                    <a:pt x="1822" y="960"/>
                  </a:cubicBezTo>
                  <a:lnTo>
                    <a:pt x="1009" y="147"/>
                  </a:lnTo>
                  <a:cubicBezTo>
                    <a:pt x="895" y="49"/>
                    <a:pt x="749" y="0"/>
                    <a:pt x="6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7919103" y="2685568"/>
              <a:ext cx="42144" cy="185720"/>
            </a:xfrm>
            <a:custGeom>
              <a:avLst/>
              <a:gdLst/>
              <a:ahLst/>
              <a:cxnLst/>
              <a:rect l="l" t="t" r="r" b="b"/>
              <a:pathLst>
                <a:path w="1432" h="6286" extrusionOk="0">
                  <a:moveTo>
                    <a:pt x="1126" y="1"/>
                  </a:moveTo>
                  <a:cubicBezTo>
                    <a:pt x="1057" y="1"/>
                    <a:pt x="992" y="25"/>
                    <a:pt x="943" y="74"/>
                  </a:cubicBezTo>
                  <a:lnTo>
                    <a:pt x="358" y="659"/>
                  </a:lnTo>
                  <a:cubicBezTo>
                    <a:pt x="130" y="887"/>
                    <a:pt x="0" y="1180"/>
                    <a:pt x="0" y="1505"/>
                  </a:cubicBezTo>
                  <a:lnTo>
                    <a:pt x="0" y="6025"/>
                  </a:lnTo>
                  <a:cubicBezTo>
                    <a:pt x="0" y="6155"/>
                    <a:pt x="130" y="6285"/>
                    <a:pt x="293" y="6285"/>
                  </a:cubicBezTo>
                  <a:cubicBezTo>
                    <a:pt x="423" y="6285"/>
                    <a:pt x="553" y="6155"/>
                    <a:pt x="553" y="6025"/>
                  </a:cubicBezTo>
                  <a:lnTo>
                    <a:pt x="553" y="1505"/>
                  </a:lnTo>
                  <a:cubicBezTo>
                    <a:pt x="553" y="1342"/>
                    <a:pt x="618" y="1180"/>
                    <a:pt x="748" y="1050"/>
                  </a:cubicBezTo>
                  <a:lnTo>
                    <a:pt x="1334" y="464"/>
                  </a:lnTo>
                  <a:cubicBezTo>
                    <a:pt x="1431" y="367"/>
                    <a:pt x="1431" y="204"/>
                    <a:pt x="1334" y="74"/>
                  </a:cubicBezTo>
                  <a:cubicBezTo>
                    <a:pt x="1269" y="25"/>
                    <a:pt x="1195" y="1"/>
                    <a:pt x="11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0"/>
            <p:cNvSpPr/>
            <p:nvPr/>
          </p:nvSpPr>
          <p:spPr>
            <a:xfrm>
              <a:off x="7945884" y="2642107"/>
              <a:ext cx="59390" cy="56460"/>
            </a:xfrm>
            <a:custGeom>
              <a:avLst/>
              <a:gdLst/>
              <a:ahLst/>
              <a:cxnLst/>
              <a:rect l="l" t="t" r="r" b="b"/>
              <a:pathLst>
                <a:path w="2018" h="1911" extrusionOk="0">
                  <a:moveTo>
                    <a:pt x="1415" y="0"/>
                  </a:moveTo>
                  <a:cubicBezTo>
                    <a:pt x="1277" y="0"/>
                    <a:pt x="1139" y="49"/>
                    <a:pt x="1042" y="147"/>
                  </a:cubicBezTo>
                  <a:lnTo>
                    <a:pt x="229" y="960"/>
                  </a:lnTo>
                  <a:cubicBezTo>
                    <a:pt x="1" y="1187"/>
                    <a:pt x="1" y="1545"/>
                    <a:pt x="229" y="1740"/>
                  </a:cubicBezTo>
                  <a:cubicBezTo>
                    <a:pt x="326" y="1854"/>
                    <a:pt x="464" y="1911"/>
                    <a:pt x="602" y="1911"/>
                  </a:cubicBezTo>
                  <a:cubicBezTo>
                    <a:pt x="741" y="1911"/>
                    <a:pt x="879" y="1854"/>
                    <a:pt x="976" y="1740"/>
                  </a:cubicBezTo>
                  <a:lnTo>
                    <a:pt x="1789" y="927"/>
                  </a:lnTo>
                  <a:cubicBezTo>
                    <a:pt x="2017" y="732"/>
                    <a:pt x="2017" y="374"/>
                    <a:pt x="1789" y="147"/>
                  </a:cubicBezTo>
                  <a:cubicBezTo>
                    <a:pt x="1692" y="49"/>
                    <a:pt x="1554" y="0"/>
                    <a:pt x="14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p:nvPr/>
          </p:nvSpPr>
          <p:spPr>
            <a:xfrm>
              <a:off x="7955478" y="2883756"/>
              <a:ext cx="345508" cy="107632"/>
            </a:xfrm>
            <a:custGeom>
              <a:avLst/>
              <a:gdLst/>
              <a:ahLst/>
              <a:cxnLst/>
              <a:rect l="l" t="t" r="r" b="b"/>
              <a:pathLst>
                <a:path w="11740" h="3643" extrusionOk="0">
                  <a:moveTo>
                    <a:pt x="0" y="0"/>
                  </a:moveTo>
                  <a:lnTo>
                    <a:pt x="0" y="3285"/>
                  </a:lnTo>
                  <a:cubicBezTo>
                    <a:pt x="0" y="3480"/>
                    <a:pt x="163" y="3642"/>
                    <a:pt x="358" y="3642"/>
                  </a:cubicBezTo>
                  <a:lnTo>
                    <a:pt x="11382" y="3642"/>
                  </a:lnTo>
                  <a:cubicBezTo>
                    <a:pt x="11577" y="3642"/>
                    <a:pt x="11740" y="3480"/>
                    <a:pt x="11740" y="3285"/>
                  </a:cubicBezTo>
                  <a:lnTo>
                    <a:pt x="117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0"/>
            <p:cNvSpPr/>
            <p:nvPr/>
          </p:nvSpPr>
          <p:spPr>
            <a:xfrm>
              <a:off x="7955478" y="2883756"/>
              <a:ext cx="345508" cy="74956"/>
            </a:xfrm>
            <a:custGeom>
              <a:avLst/>
              <a:gdLst/>
              <a:ahLst/>
              <a:cxnLst/>
              <a:rect l="l" t="t" r="r" b="b"/>
              <a:pathLst>
                <a:path w="11740" h="2537" extrusionOk="0">
                  <a:moveTo>
                    <a:pt x="0" y="0"/>
                  </a:moveTo>
                  <a:lnTo>
                    <a:pt x="0" y="1398"/>
                  </a:lnTo>
                  <a:lnTo>
                    <a:pt x="11740" y="2537"/>
                  </a:lnTo>
                  <a:lnTo>
                    <a:pt x="11740" y="0"/>
                  </a:ln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0"/>
            <p:cNvSpPr/>
            <p:nvPr/>
          </p:nvSpPr>
          <p:spPr>
            <a:xfrm>
              <a:off x="7919103" y="2835716"/>
              <a:ext cx="417288" cy="80717"/>
            </a:xfrm>
            <a:custGeom>
              <a:avLst/>
              <a:gdLst/>
              <a:ahLst/>
              <a:cxnLst/>
              <a:rect l="l" t="t" r="r" b="b"/>
              <a:pathLst>
                <a:path w="14179" h="2732" extrusionOk="0">
                  <a:moveTo>
                    <a:pt x="553" y="0"/>
                  </a:moveTo>
                  <a:cubicBezTo>
                    <a:pt x="260" y="0"/>
                    <a:pt x="0" y="260"/>
                    <a:pt x="0" y="553"/>
                  </a:cubicBezTo>
                  <a:lnTo>
                    <a:pt x="0" y="2179"/>
                  </a:lnTo>
                  <a:cubicBezTo>
                    <a:pt x="0" y="2472"/>
                    <a:pt x="260" y="2732"/>
                    <a:pt x="553" y="2732"/>
                  </a:cubicBezTo>
                  <a:lnTo>
                    <a:pt x="13626" y="2732"/>
                  </a:lnTo>
                  <a:cubicBezTo>
                    <a:pt x="13951" y="2732"/>
                    <a:pt x="14179" y="2472"/>
                    <a:pt x="14179" y="2179"/>
                  </a:cubicBezTo>
                  <a:lnTo>
                    <a:pt x="14179" y="553"/>
                  </a:lnTo>
                  <a:cubicBezTo>
                    <a:pt x="14179" y="260"/>
                    <a:pt x="13951" y="0"/>
                    <a:pt x="13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0"/>
            <p:cNvSpPr/>
            <p:nvPr/>
          </p:nvSpPr>
          <p:spPr>
            <a:xfrm>
              <a:off x="8267466" y="2442738"/>
              <a:ext cx="189529" cy="136882"/>
            </a:xfrm>
            <a:custGeom>
              <a:avLst/>
              <a:gdLst/>
              <a:ahLst/>
              <a:cxnLst/>
              <a:rect l="l" t="t" r="r" b="b"/>
              <a:pathLst>
                <a:path w="6440" h="4633" extrusionOk="0">
                  <a:moveTo>
                    <a:pt x="1106" y="1"/>
                  </a:moveTo>
                  <a:cubicBezTo>
                    <a:pt x="521" y="1"/>
                    <a:pt x="0" y="521"/>
                    <a:pt x="0" y="1106"/>
                  </a:cubicBezTo>
                  <a:lnTo>
                    <a:pt x="0" y="2602"/>
                  </a:lnTo>
                  <a:cubicBezTo>
                    <a:pt x="0" y="3187"/>
                    <a:pt x="521" y="3675"/>
                    <a:pt x="1106" y="3675"/>
                  </a:cubicBezTo>
                  <a:lnTo>
                    <a:pt x="1269" y="3675"/>
                  </a:lnTo>
                  <a:cubicBezTo>
                    <a:pt x="1464" y="3675"/>
                    <a:pt x="1594" y="3838"/>
                    <a:pt x="1594" y="4033"/>
                  </a:cubicBezTo>
                  <a:lnTo>
                    <a:pt x="1594" y="4488"/>
                  </a:lnTo>
                  <a:cubicBezTo>
                    <a:pt x="1594" y="4575"/>
                    <a:pt x="1666" y="4633"/>
                    <a:pt x="1743" y="4633"/>
                  </a:cubicBezTo>
                  <a:cubicBezTo>
                    <a:pt x="1782" y="4633"/>
                    <a:pt x="1822" y="4618"/>
                    <a:pt x="1854" y="4586"/>
                  </a:cubicBezTo>
                  <a:lnTo>
                    <a:pt x="2570" y="3805"/>
                  </a:lnTo>
                  <a:cubicBezTo>
                    <a:pt x="2635" y="3740"/>
                    <a:pt x="2732" y="3675"/>
                    <a:pt x="2830" y="3675"/>
                  </a:cubicBezTo>
                  <a:lnTo>
                    <a:pt x="5334" y="3675"/>
                  </a:lnTo>
                  <a:cubicBezTo>
                    <a:pt x="5952" y="3675"/>
                    <a:pt x="6439" y="3187"/>
                    <a:pt x="6439" y="2570"/>
                  </a:cubicBezTo>
                  <a:lnTo>
                    <a:pt x="6439" y="1106"/>
                  </a:lnTo>
                  <a:cubicBezTo>
                    <a:pt x="6439" y="488"/>
                    <a:pt x="5952" y="1"/>
                    <a:pt x="5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0"/>
            <p:cNvSpPr/>
            <p:nvPr/>
          </p:nvSpPr>
          <p:spPr>
            <a:xfrm>
              <a:off x="8329681" y="2473494"/>
              <a:ext cx="72751" cy="16368"/>
            </a:xfrm>
            <a:custGeom>
              <a:avLst/>
              <a:gdLst/>
              <a:ahLst/>
              <a:cxnLst/>
              <a:rect l="l" t="t" r="r" b="b"/>
              <a:pathLst>
                <a:path w="2472" h="554" extrusionOk="0">
                  <a:moveTo>
                    <a:pt x="260" y="0"/>
                  </a:moveTo>
                  <a:cubicBezTo>
                    <a:pt x="98" y="0"/>
                    <a:pt x="0" y="130"/>
                    <a:pt x="0" y="260"/>
                  </a:cubicBezTo>
                  <a:cubicBezTo>
                    <a:pt x="0" y="423"/>
                    <a:pt x="98" y="553"/>
                    <a:pt x="260" y="553"/>
                  </a:cubicBezTo>
                  <a:lnTo>
                    <a:pt x="2179" y="553"/>
                  </a:lnTo>
                  <a:cubicBezTo>
                    <a:pt x="2342" y="553"/>
                    <a:pt x="2472" y="423"/>
                    <a:pt x="2472" y="260"/>
                  </a:cubicBezTo>
                  <a:cubicBezTo>
                    <a:pt x="2472" y="130"/>
                    <a:pt x="2342"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0"/>
            <p:cNvSpPr/>
            <p:nvPr/>
          </p:nvSpPr>
          <p:spPr>
            <a:xfrm>
              <a:off x="8329681" y="2506141"/>
              <a:ext cx="72751" cy="16368"/>
            </a:xfrm>
            <a:custGeom>
              <a:avLst/>
              <a:gdLst/>
              <a:ahLst/>
              <a:cxnLst/>
              <a:rect l="l" t="t" r="r" b="b"/>
              <a:pathLst>
                <a:path w="2472" h="554" extrusionOk="0">
                  <a:moveTo>
                    <a:pt x="260" y="1"/>
                  </a:moveTo>
                  <a:cubicBezTo>
                    <a:pt x="98" y="1"/>
                    <a:pt x="0" y="131"/>
                    <a:pt x="0" y="261"/>
                  </a:cubicBezTo>
                  <a:cubicBezTo>
                    <a:pt x="0" y="424"/>
                    <a:pt x="98" y="554"/>
                    <a:pt x="260" y="554"/>
                  </a:cubicBezTo>
                  <a:lnTo>
                    <a:pt x="2179" y="554"/>
                  </a:lnTo>
                  <a:cubicBezTo>
                    <a:pt x="2342" y="554"/>
                    <a:pt x="2472" y="424"/>
                    <a:pt x="2472" y="261"/>
                  </a:cubicBezTo>
                  <a:cubicBezTo>
                    <a:pt x="2472" y="131"/>
                    <a:pt x="2342"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4274;p48">
            <a:extLst>
              <a:ext uri="{FF2B5EF4-FFF2-40B4-BE49-F238E27FC236}">
                <a16:creationId xmlns:a16="http://schemas.microsoft.com/office/drawing/2014/main" id="{91412A2B-3C4C-07C4-6AF6-3FE04105C878}"/>
              </a:ext>
            </a:extLst>
          </p:cNvPr>
          <p:cNvGrpSpPr/>
          <p:nvPr/>
        </p:nvGrpSpPr>
        <p:grpSpPr>
          <a:xfrm>
            <a:off x="648627" y="1528854"/>
            <a:ext cx="573123" cy="570648"/>
            <a:chOff x="12924575" y="4999675"/>
            <a:chExt cx="465875" cy="464250"/>
          </a:xfrm>
        </p:grpSpPr>
        <p:sp>
          <p:nvSpPr>
            <p:cNvPr id="3" name="Google Shape;4275;p48">
              <a:extLst>
                <a:ext uri="{FF2B5EF4-FFF2-40B4-BE49-F238E27FC236}">
                  <a16:creationId xmlns:a16="http://schemas.microsoft.com/office/drawing/2014/main" id="{EFF7B0F7-E125-8503-3040-EFDF86BA8698}"/>
                </a:ext>
              </a:extLst>
            </p:cNvPr>
            <p:cNvSpPr/>
            <p:nvPr/>
          </p:nvSpPr>
          <p:spPr>
            <a:xfrm>
              <a:off x="12924575" y="5137900"/>
              <a:ext cx="161000" cy="216275"/>
            </a:xfrm>
            <a:custGeom>
              <a:avLst/>
              <a:gdLst/>
              <a:ahLst/>
              <a:cxnLst/>
              <a:rect l="l" t="t" r="r" b="b"/>
              <a:pathLst>
                <a:path w="6440" h="8651" extrusionOk="0">
                  <a:moveTo>
                    <a:pt x="3220" y="0"/>
                  </a:moveTo>
                  <a:cubicBezTo>
                    <a:pt x="3122" y="0"/>
                    <a:pt x="2992" y="65"/>
                    <a:pt x="2960" y="163"/>
                  </a:cubicBezTo>
                  <a:lnTo>
                    <a:pt x="33" y="8260"/>
                  </a:lnTo>
                  <a:cubicBezTo>
                    <a:pt x="1" y="8423"/>
                    <a:pt x="66" y="8585"/>
                    <a:pt x="196" y="8618"/>
                  </a:cubicBezTo>
                  <a:cubicBezTo>
                    <a:pt x="238" y="8635"/>
                    <a:pt x="277" y="8643"/>
                    <a:pt x="315" y="8643"/>
                  </a:cubicBezTo>
                  <a:cubicBezTo>
                    <a:pt x="421" y="8643"/>
                    <a:pt x="505" y="8576"/>
                    <a:pt x="553" y="8455"/>
                  </a:cubicBezTo>
                  <a:lnTo>
                    <a:pt x="3220" y="1073"/>
                  </a:lnTo>
                  <a:lnTo>
                    <a:pt x="5887" y="8455"/>
                  </a:lnTo>
                  <a:cubicBezTo>
                    <a:pt x="5919" y="8585"/>
                    <a:pt x="6017" y="8650"/>
                    <a:pt x="6147" y="8650"/>
                  </a:cubicBezTo>
                  <a:cubicBezTo>
                    <a:pt x="6179" y="8650"/>
                    <a:pt x="6212" y="8650"/>
                    <a:pt x="6244" y="8618"/>
                  </a:cubicBezTo>
                  <a:cubicBezTo>
                    <a:pt x="6374" y="8585"/>
                    <a:pt x="6439" y="8423"/>
                    <a:pt x="6374" y="8260"/>
                  </a:cubicBezTo>
                  <a:lnTo>
                    <a:pt x="3480" y="163"/>
                  </a:lnTo>
                  <a:cubicBezTo>
                    <a:pt x="3448" y="65"/>
                    <a:pt x="3318" y="0"/>
                    <a:pt x="3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76;p48">
              <a:extLst>
                <a:ext uri="{FF2B5EF4-FFF2-40B4-BE49-F238E27FC236}">
                  <a16:creationId xmlns:a16="http://schemas.microsoft.com/office/drawing/2014/main" id="{0CA45432-DCB0-9EBD-E922-B44E67116CFA}"/>
                </a:ext>
              </a:extLst>
            </p:cNvPr>
            <p:cNvSpPr/>
            <p:nvPr/>
          </p:nvSpPr>
          <p:spPr>
            <a:xfrm>
              <a:off x="12979850" y="5261475"/>
              <a:ext cx="51250" cy="53675"/>
            </a:xfrm>
            <a:custGeom>
              <a:avLst/>
              <a:gdLst/>
              <a:ahLst/>
              <a:cxnLst/>
              <a:rect l="l" t="t" r="r" b="b"/>
              <a:pathLst>
                <a:path w="2050" h="2147" extrusionOk="0">
                  <a:moveTo>
                    <a:pt x="1009" y="0"/>
                  </a:moveTo>
                  <a:cubicBezTo>
                    <a:pt x="456" y="0"/>
                    <a:pt x="1" y="488"/>
                    <a:pt x="1" y="1073"/>
                  </a:cubicBezTo>
                  <a:cubicBezTo>
                    <a:pt x="1" y="1659"/>
                    <a:pt x="456" y="2147"/>
                    <a:pt x="1009" y="2147"/>
                  </a:cubicBezTo>
                  <a:cubicBezTo>
                    <a:pt x="1562" y="2147"/>
                    <a:pt x="2050" y="1659"/>
                    <a:pt x="2050" y="1073"/>
                  </a:cubicBezTo>
                  <a:cubicBezTo>
                    <a:pt x="2050" y="488"/>
                    <a:pt x="1562" y="0"/>
                    <a:pt x="1009" y="0"/>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277;p48">
              <a:extLst>
                <a:ext uri="{FF2B5EF4-FFF2-40B4-BE49-F238E27FC236}">
                  <a16:creationId xmlns:a16="http://schemas.microsoft.com/office/drawing/2014/main" id="{D3A343C8-8E12-693E-8126-8A6A37C54F1A}"/>
                </a:ext>
              </a:extLst>
            </p:cNvPr>
            <p:cNvSpPr/>
            <p:nvPr/>
          </p:nvSpPr>
          <p:spPr>
            <a:xfrm>
              <a:off x="12967675" y="5315125"/>
              <a:ext cx="74800" cy="34175"/>
            </a:xfrm>
            <a:custGeom>
              <a:avLst/>
              <a:gdLst/>
              <a:ahLst/>
              <a:cxnLst/>
              <a:rect l="l" t="t" r="r" b="b"/>
              <a:pathLst>
                <a:path w="2992" h="1367" extrusionOk="0">
                  <a:moveTo>
                    <a:pt x="1496" y="1"/>
                  </a:moveTo>
                  <a:cubicBezTo>
                    <a:pt x="748" y="1"/>
                    <a:pt x="98" y="586"/>
                    <a:pt x="0" y="1334"/>
                  </a:cubicBezTo>
                  <a:cubicBezTo>
                    <a:pt x="65" y="1366"/>
                    <a:pt x="130" y="1366"/>
                    <a:pt x="228" y="1366"/>
                  </a:cubicBezTo>
                  <a:lnTo>
                    <a:pt x="2764" y="1366"/>
                  </a:lnTo>
                  <a:cubicBezTo>
                    <a:pt x="2862" y="1366"/>
                    <a:pt x="2927" y="1366"/>
                    <a:pt x="2992" y="1334"/>
                  </a:cubicBezTo>
                  <a:cubicBezTo>
                    <a:pt x="2894" y="586"/>
                    <a:pt x="2276" y="1"/>
                    <a:pt x="1496" y="1"/>
                  </a:cubicBezTo>
                  <a:close/>
                </a:path>
              </a:pathLst>
            </a:custGeom>
            <a:solidFill>
              <a:srgbClr val="FF89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78;p48">
              <a:extLst>
                <a:ext uri="{FF2B5EF4-FFF2-40B4-BE49-F238E27FC236}">
                  <a16:creationId xmlns:a16="http://schemas.microsoft.com/office/drawing/2014/main" id="{A88FE9EF-D73A-B4D6-0114-1D2AFB3182D8}"/>
                </a:ext>
              </a:extLst>
            </p:cNvPr>
            <p:cNvSpPr/>
            <p:nvPr/>
          </p:nvSpPr>
          <p:spPr>
            <a:xfrm>
              <a:off x="12925400" y="5346825"/>
              <a:ext cx="159350" cy="82950"/>
            </a:xfrm>
            <a:custGeom>
              <a:avLst/>
              <a:gdLst/>
              <a:ahLst/>
              <a:cxnLst/>
              <a:rect l="l" t="t" r="r" b="b"/>
              <a:pathLst>
                <a:path w="6374" h="3318" extrusionOk="0">
                  <a:moveTo>
                    <a:pt x="0" y="1"/>
                  </a:moveTo>
                  <a:cubicBezTo>
                    <a:pt x="0" y="1854"/>
                    <a:pt x="1431" y="3318"/>
                    <a:pt x="3187" y="3318"/>
                  </a:cubicBezTo>
                  <a:cubicBezTo>
                    <a:pt x="4943" y="3318"/>
                    <a:pt x="6374" y="1854"/>
                    <a:pt x="63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79;p48">
              <a:extLst>
                <a:ext uri="{FF2B5EF4-FFF2-40B4-BE49-F238E27FC236}">
                  <a16:creationId xmlns:a16="http://schemas.microsoft.com/office/drawing/2014/main" id="{156A8F7F-7F99-F5E4-16D0-6E4C4D145388}"/>
                </a:ext>
              </a:extLst>
            </p:cNvPr>
            <p:cNvSpPr/>
            <p:nvPr/>
          </p:nvSpPr>
          <p:spPr>
            <a:xfrm>
              <a:off x="13228625" y="5102125"/>
              <a:ext cx="161825" cy="216475"/>
            </a:xfrm>
            <a:custGeom>
              <a:avLst/>
              <a:gdLst/>
              <a:ahLst/>
              <a:cxnLst/>
              <a:rect l="l" t="t" r="r" b="b"/>
              <a:pathLst>
                <a:path w="6473" h="8659" extrusionOk="0">
                  <a:moveTo>
                    <a:pt x="3220" y="0"/>
                  </a:moveTo>
                  <a:cubicBezTo>
                    <a:pt x="3123" y="0"/>
                    <a:pt x="3025" y="65"/>
                    <a:pt x="2993" y="196"/>
                  </a:cubicBezTo>
                  <a:lnTo>
                    <a:pt x="66" y="8293"/>
                  </a:lnTo>
                  <a:cubicBezTo>
                    <a:pt x="1" y="8423"/>
                    <a:pt x="98" y="8586"/>
                    <a:pt x="228" y="8651"/>
                  </a:cubicBezTo>
                  <a:cubicBezTo>
                    <a:pt x="251" y="8656"/>
                    <a:pt x="274" y="8659"/>
                    <a:pt x="298" y="8659"/>
                  </a:cubicBezTo>
                  <a:cubicBezTo>
                    <a:pt x="412" y="8659"/>
                    <a:pt x="532" y="8596"/>
                    <a:pt x="586" y="8488"/>
                  </a:cubicBezTo>
                  <a:lnTo>
                    <a:pt x="3253" y="1074"/>
                  </a:lnTo>
                  <a:lnTo>
                    <a:pt x="5919" y="8488"/>
                  </a:lnTo>
                  <a:cubicBezTo>
                    <a:pt x="5952" y="8586"/>
                    <a:pt x="6050" y="8651"/>
                    <a:pt x="6147" y="8651"/>
                  </a:cubicBezTo>
                  <a:lnTo>
                    <a:pt x="6245" y="8651"/>
                  </a:lnTo>
                  <a:cubicBezTo>
                    <a:pt x="6375" y="8586"/>
                    <a:pt x="6472" y="8423"/>
                    <a:pt x="6407" y="8293"/>
                  </a:cubicBezTo>
                  <a:lnTo>
                    <a:pt x="3480" y="196"/>
                  </a:lnTo>
                  <a:cubicBezTo>
                    <a:pt x="3448" y="65"/>
                    <a:pt x="3350" y="0"/>
                    <a:pt x="3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0;p48">
              <a:extLst>
                <a:ext uri="{FF2B5EF4-FFF2-40B4-BE49-F238E27FC236}">
                  <a16:creationId xmlns:a16="http://schemas.microsoft.com/office/drawing/2014/main" id="{E64E8549-C6DA-8CA3-34CD-FE0757B2B58F}"/>
                </a:ext>
              </a:extLst>
            </p:cNvPr>
            <p:cNvSpPr/>
            <p:nvPr/>
          </p:nvSpPr>
          <p:spPr>
            <a:xfrm>
              <a:off x="13283925" y="5226500"/>
              <a:ext cx="51225" cy="52875"/>
            </a:xfrm>
            <a:custGeom>
              <a:avLst/>
              <a:gdLst/>
              <a:ahLst/>
              <a:cxnLst/>
              <a:rect l="l" t="t" r="r" b="b"/>
              <a:pathLst>
                <a:path w="2049" h="2115" extrusionOk="0">
                  <a:moveTo>
                    <a:pt x="1008" y="1"/>
                  </a:moveTo>
                  <a:cubicBezTo>
                    <a:pt x="455" y="1"/>
                    <a:pt x="0" y="489"/>
                    <a:pt x="0" y="1074"/>
                  </a:cubicBezTo>
                  <a:cubicBezTo>
                    <a:pt x="0" y="1659"/>
                    <a:pt x="455" y="2115"/>
                    <a:pt x="1008" y="2115"/>
                  </a:cubicBezTo>
                  <a:cubicBezTo>
                    <a:pt x="1594" y="2115"/>
                    <a:pt x="2049" y="1659"/>
                    <a:pt x="2049" y="1074"/>
                  </a:cubicBezTo>
                  <a:cubicBezTo>
                    <a:pt x="2049" y="489"/>
                    <a:pt x="1594" y="1"/>
                    <a:pt x="1008" y="1"/>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1;p48">
              <a:extLst>
                <a:ext uri="{FF2B5EF4-FFF2-40B4-BE49-F238E27FC236}">
                  <a16:creationId xmlns:a16="http://schemas.microsoft.com/office/drawing/2014/main" id="{8EEDA1E8-9F17-EA3B-6C33-0212616D1207}"/>
                </a:ext>
              </a:extLst>
            </p:cNvPr>
            <p:cNvSpPr/>
            <p:nvPr/>
          </p:nvSpPr>
          <p:spPr>
            <a:xfrm>
              <a:off x="13272525" y="5279350"/>
              <a:ext cx="74825" cy="34975"/>
            </a:xfrm>
            <a:custGeom>
              <a:avLst/>
              <a:gdLst/>
              <a:ahLst/>
              <a:cxnLst/>
              <a:rect l="l" t="t" r="r" b="b"/>
              <a:pathLst>
                <a:path w="2993" h="1399" extrusionOk="0">
                  <a:moveTo>
                    <a:pt x="1497" y="1"/>
                  </a:moveTo>
                  <a:cubicBezTo>
                    <a:pt x="716" y="1"/>
                    <a:pt x="98" y="586"/>
                    <a:pt x="1" y="1366"/>
                  </a:cubicBezTo>
                  <a:cubicBezTo>
                    <a:pt x="66" y="1366"/>
                    <a:pt x="131" y="1399"/>
                    <a:pt x="229" y="1399"/>
                  </a:cubicBezTo>
                  <a:lnTo>
                    <a:pt x="2733" y="1399"/>
                  </a:lnTo>
                  <a:cubicBezTo>
                    <a:pt x="2830" y="1399"/>
                    <a:pt x="2895" y="1366"/>
                    <a:pt x="2993" y="1366"/>
                  </a:cubicBezTo>
                  <a:cubicBezTo>
                    <a:pt x="2863" y="586"/>
                    <a:pt x="2245" y="1"/>
                    <a:pt x="1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2;p48">
              <a:extLst>
                <a:ext uri="{FF2B5EF4-FFF2-40B4-BE49-F238E27FC236}">
                  <a16:creationId xmlns:a16="http://schemas.microsoft.com/office/drawing/2014/main" id="{C3658486-EEE8-E986-A950-27568E494324}"/>
                </a:ext>
              </a:extLst>
            </p:cNvPr>
            <p:cNvSpPr/>
            <p:nvPr/>
          </p:nvSpPr>
          <p:spPr>
            <a:xfrm>
              <a:off x="13230250" y="5311875"/>
              <a:ext cx="158575" cy="82125"/>
            </a:xfrm>
            <a:custGeom>
              <a:avLst/>
              <a:gdLst/>
              <a:ahLst/>
              <a:cxnLst/>
              <a:rect l="l" t="t" r="r" b="b"/>
              <a:pathLst>
                <a:path w="6343" h="3285" extrusionOk="0">
                  <a:moveTo>
                    <a:pt x="1" y="0"/>
                  </a:moveTo>
                  <a:cubicBezTo>
                    <a:pt x="1" y="1822"/>
                    <a:pt x="1432" y="3285"/>
                    <a:pt x="3188" y="3285"/>
                  </a:cubicBezTo>
                  <a:cubicBezTo>
                    <a:pt x="4944" y="3285"/>
                    <a:pt x="6342" y="1822"/>
                    <a:pt x="6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83;p48">
              <a:extLst>
                <a:ext uri="{FF2B5EF4-FFF2-40B4-BE49-F238E27FC236}">
                  <a16:creationId xmlns:a16="http://schemas.microsoft.com/office/drawing/2014/main" id="{3992FC82-3264-5EDA-53C4-0A24FD210547}"/>
                </a:ext>
              </a:extLst>
            </p:cNvPr>
            <p:cNvSpPr/>
            <p:nvPr/>
          </p:nvSpPr>
          <p:spPr>
            <a:xfrm>
              <a:off x="12974975" y="5072725"/>
              <a:ext cx="358550" cy="79825"/>
            </a:xfrm>
            <a:custGeom>
              <a:avLst/>
              <a:gdLst/>
              <a:ahLst/>
              <a:cxnLst/>
              <a:rect l="l" t="t" r="r" b="b"/>
              <a:pathLst>
                <a:path w="14342" h="3193" extrusionOk="0">
                  <a:moveTo>
                    <a:pt x="14025" y="1"/>
                  </a:moveTo>
                  <a:cubicBezTo>
                    <a:pt x="14012" y="1"/>
                    <a:pt x="13998" y="2"/>
                    <a:pt x="13984" y="6"/>
                  </a:cubicBezTo>
                  <a:cubicBezTo>
                    <a:pt x="13822" y="6"/>
                    <a:pt x="13724" y="136"/>
                    <a:pt x="13724" y="298"/>
                  </a:cubicBezTo>
                  <a:lnTo>
                    <a:pt x="13789" y="721"/>
                  </a:lnTo>
                  <a:cubicBezTo>
                    <a:pt x="13789" y="819"/>
                    <a:pt x="13757" y="949"/>
                    <a:pt x="13692" y="1014"/>
                  </a:cubicBezTo>
                  <a:cubicBezTo>
                    <a:pt x="13626" y="1111"/>
                    <a:pt x="13529" y="1176"/>
                    <a:pt x="13431" y="1176"/>
                  </a:cubicBezTo>
                  <a:cubicBezTo>
                    <a:pt x="13412" y="1179"/>
                    <a:pt x="13392" y="1181"/>
                    <a:pt x="13373" y="1181"/>
                  </a:cubicBezTo>
                  <a:cubicBezTo>
                    <a:pt x="13166" y="1181"/>
                    <a:pt x="12976" y="1027"/>
                    <a:pt x="12976" y="819"/>
                  </a:cubicBezTo>
                  <a:lnTo>
                    <a:pt x="12944" y="656"/>
                  </a:lnTo>
                  <a:cubicBezTo>
                    <a:pt x="12913" y="382"/>
                    <a:pt x="12683" y="165"/>
                    <a:pt x="12414" y="165"/>
                  </a:cubicBezTo>
                  <a:cubicBezTo>
                    <a:pt x="12396" y="165"/>
                    <a:pt x="12377" y="166"/>
                    <a:pt x="12358" y="168"/>
                  </a:cubicBezTo>
                  <a:lnTo>
                    <a:pt x="7123" y="786"/>
                  </a:lnTo>
                  <a:lnTo>
                    <a:pt x="1854" y="1404"/>
                  </a:lnTo>
                  <a:cubicBezTo>
                    <a:pt x="1692" y="1404"/>
                    <a:pt x="1594" y="1502"/>
                    <a:pt x="1497" y="1599"/>
                  </a:cubicBezTo>
                  <a:cubicBezTo>
                    <a:pt x="1399" y="1729"/>
                    <a:pt x="1367" y="1859"/>
                    <a:pt x="1399" y="1989"/>
                  </a:cubicBezTo>
                  <a:lnTo>
                    <a:pt x="1399" y="2152"/>
                  </a:lnTo>
                  <a:cubicBezTo>
                    <a:pt x="1432" y="2380"/>
                    <a:pt x="1269" y="2607"/>
                    <a:pt x="1041" y="2607"/>
                  </a:cubicBezTo>
                  <a:cubicBezTo>
                    <a:pt x="1015" y="2616"/>
                    <a:pt x="987" y="2620"/>
                    <a:pt x="958" y="2620"/>
                  </a:cubicBezTo>
                  <a:cubicBezTo>
                    <a:pt x="879" y="2620"/>
                    <a:pt x="796" y="2590"/>
                    <a:pt x="749" y="2542"/>
                  </a:cubicBezTo>
                  <a:cubicBezTo>
                    <a:pt x="651" y="2445"/>
                    <a:pt x="619" y="2347"/>
                    <a:pt x="586" y="2250"/>
                  </a:cubicBezTo>
                  <a:lnTo>
                    <a:pt x="554" y="1827"/>
                  </a:lnTo>
                  <a:cubicBezTo>
                    <a:pt x="525" y="1685"/>
                    <a:pt x="423" y="1593"/>
                    <a:pt x="311" y="1593"/>
                  </a:cubicBezTo>
                  <a:cubicBezTo>
                    <a:pt x="294" y="1593"/>
                    <a:pt x="278" y="1595"/>
                    <a:pt x="261" y="1599"/>
                  </a:cubicBezTo>
                  <a:cubicBezTo>
                    <a:pt x="98" y="1599"/>
                    <a:pt x="1" y="1729"/>
                    <a:pt x="1" y="1892"/>
                  </a:cubicBezTo>
                  <a:lnTo>
                    <a:pt x="66" y="2315"/>
                  </a:lnTo>
                  <a:cubicBezTo>
                    <a:pt x="98" y="2575"/>
                    <a:pt x="196" y="2802"/>
                    <a:pt x="391" y="2965"/>
                  </a:cubicBezTo>
                  <a:cubicBezTo>
                    <a:pt x="586" y="3095"/>
                    <a:pt x="781" y="3193"/>
                    <a:pt x="1009" y="3193"/>
                  </a:cubicBezTo>
                  <a:lnTo>
                    <a:pt x="1106" y="3193"/>
                  </a:lnTo>
                  <a:cubicBezTo>
                    <a:pt x="1627" y="3128"/>
                    <a:pt x="1984" y="2640"/>
                    <a:pt x="1952" y="2087"/>
                  </a:cubicBezTo>
                  <a:lnTo>
                    <a:pt x="1919" y="1957"/>
                  </a:lnTo>
                  <a:lnTo>
                    <a:pt x="7188" y="1339"/>
                  </a:lnTo>
                  <a:lnTo>
                    <a:pt x="12423" y="721"/>
                  </a:lnTo>
                  <a:lnTo>
                    <a:pt x="12423" y="884"/>
                  </a:lnTo>
                  <a:cubicBezTo>
                    <a:pt x="12484" y="1366"/>
                    <a:pt x="12879" y="1736"/>
                    <a:pt x="13351" y="1736"/>
                  </a:cubicBezTo>
                  <a:cubicBezTo>
                    <a:pt x="13388" y="1736"/>
                    <a:pt x="13426" y="1734"/>
                    <a:pt x="13464" y="1729"/>
                  </a:cubicBezTo>
                  <a:cubicBezTo>
                    <a:pt x="13724" y="1729"/>
                    <a:pt x="13952" y="1599"/>
                    <a:pt x="14114" y="1372"/>
                  </a:cubicBezTo>
                  <a:cubicBezTo>
                    <a:pt x="14277" y="1176"/>
                    <a:pt x="14342" y="916"/>
                    <a:pt x="14309" y="656"/>
                  </a:cubicBezTo>
                  <a:lnTo>
                    <a:pt x="14277" y="233"/>
                  </a:lnTo>
                  <a:cubicBezTo>
                    <a:pt x="14248" y="117"/>
                    <a:pt x="14141" y="1"/>
                    <a:pt x="14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84;p48">
              <a:extLst>
                <a:ext uri="{FF2B5EF4-FFF2-40B4-BE49-F238E27FC236}">
                  <a16:creationId xmlns:a16="http://schemas.microsoft.com/office/drawing/2014/main" id="{3D8B0ADF-792A-6653-F911-2A820AFBE30E}"/>
                </a:ext>
              </a:extLst>
            </p:cNvPr>
            <p:cNvSpPr/>
            <p:nvPr/>
          </p:nvSpPr>
          <p:spPr>
            <a:xfrm>
              <a:off x="13096925" y="5424875"/>
              <a:ext cx="113025" cy="39050"/>
            </a:xfrm>
            <a:custGeom>
              <a:avLst/>
              <a:gdLst/>
              <a:ahLst/>
              <a:cxnLst/>
              <a:rect l="l" t="t" r="r" b="b"/>
              <a:pathLst>
                <a:path w="4521" h="1562" extrusionOk="0">
                  <a:moveTo>
                    <a:pt x="716" y="1"/>
                  </a:moveTo>
                  <a:cubicBezTo>
                    <a:pt x="554" y="1"/>
                    <a:pt x="391" y="98"/>
                    <a:pt x="326" y="261"/>
                  </a:cubicBezTo>
                  <a:lnTo>
                    <a:pt x="66" y="1009"/>
                  </a:lnTo>
                  <a:cubicBezTo>
                    <a:pt x="1" y="1269"/>
                    <a:pt x="196" y="1562"/>
                    <a:pt x="456" y="1562"/>
                  </a:cubicBezTo>
                  <a:lnTo>
                    <a:pt x="4066" y="1562"/>
                  </a:lnTo>
                  <a:cubicBezTo>
                    <a:pt x="4326" y="1562"/>
                    <a:pt x="4521" y="1269"/>
                    <a:pt x="4423" y="1009"/>
                  </a:cubicBezTo>
                  <a:lnTo>
                    <a:pt x="4163" y="261"/>
                  </a:lnTo>
                  <a:cubicBezTo>
                    <a:pt x="4098" y="98"/>
                    <a:pt x="3968" y="1"/>
                    <a:pt x="3805" y="1"/>
                  </a:cubicBezTo>
                  <a:close/>
                </a:path>
              </a:pathLst>
            </a:custGeom>
            <a:solidFill>
              <a:srgbClr val="425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85;p48">
              <a:extLst>
                <a:ext uri="{FF2B5EF4-FFF2-40B4-BE49-F238E27FC236}">
                  <a16:creationId xmlns:a16="http://schemas.microsoft.com/office/drawing/2014/main" id="{E104F08C-8341-9BC0-64A2-DCF77A84017C}"/>
                </a:ext>
              </a:extLst>
            </p:cNvPr>
            <p:cNvSpPr/>
            <p:nvPr/>
          </p:nvSpPr>
          <p:spPr>
            <a:xfrm>
              <a:off x="13136775" y="4999675"/>
              <a:ext cx="33350" cy="425225"/>
            </a:xfrm>
            <a:custGeom>
              <a:avLst/>
              <a:gdLst/>
              <a:ahLst/>
              <a:cxnLst/>
              <a:rect l="l" t="t" r="r" b="b"/>
              <a:pathLst>
                <a:path w="1334" h="17009" extrusionOk="0">
                  <a:moveTo>
                    <a:pt x="651" y="1"/>
                  </a:moveTo>
                  <a:cubicBezTo>
                    <a:pt x="293" y="1"/>
                    <a:pt x="0" y="294"/>
                    <a:pt x="0" y="651"/>
                  </a:cubicBezTo>
                  <a:lnTo>
                    <a:pt x="0" y="17009"/>
                  </a:lnTo>
                  <a:lnTo>
                    <a:pt x="1333" y="17009"/>
                  </a:lnTo>
                  <a:lnTo>
                    <a:pt x="1333" y="651"/>
                  </a:lnTo>
                  <a:cubicBezTo>
                    <a:pt x="1333" y="294"/>
                    <a:pt x="1008" y="1"/>
                    <a:pt x="6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86;p48">
              <a:extLst>
                <a:ext uri="{FF2B5EF4-FFF2-40B4-BE49-F238E27FC236}">
                  <a16:creationId xmlns:a16="http://schemas.microsoft.com/office/drawing/2014/main" id="{37063730-B576-BA1D-E2F9-1462B9AB4646}"/>
                </a:ext>
              </a:extLst>
            </p:cNvPr>
            <p:cNvSpPr/>
            <p:nvPr/>
          </p:nvSpPr>
          <p:spPr>
            <a:xfrm>
              <a:off x="13136775" y="5406175"/>
              <a:ext cx="33350" cy="18725"/>
            </a:xfrm>
            <a:custGeom>
              <a:avLst/>
              <a:gdLst/>
              <a:ahLst/>
              <a:cxnLst/>
              <a:rect l="l" t="t" r="r" b="b"/>
              <a:pathLst>
                <a:path w="1334" h="749" extrusionOk="0">
                  <a:moveTo>
                    <a:pt x="0" y="1"/>
                  </a:moveTo>
                  <a:lnTo>
                    <a:pt x="0" y="749"/>
                  </a:lnTo>
                  <a:lnTo>
                    <a:pt x="1333" y="749"/>
                  </a:lnTo>
                  <a:lnTo>
                    <a:pt x="1333" y="1"/>
                  </a:ln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87;p48">
              <a:extLst>
                <a:ext uri="{FF2B5EF4-FFF2-40B4-BE49-F238E27FC236}">
                  <a16:creationId xmlns:a16="http://schemas.microsoft.com/office/drawing/2014/main" id="{6C724E7B-585D-00E5-FD54-0C15FDC80A70}"/>
                </a:ext>
              </a:extLst>
            </p:cNvPr>
            <p:cNvSpPr/>
            <p:nvPr/>
          </p:nvSpPr>
          <p:spPr>
            <a:xfrm>
              <a:off x="13136775" y="5085875"/>
              <a:ext cx="33350" cy="64250"/>
            </a:xfrm>
            <a:custGeom>
              <a:avLst/>
              <a:gdLst/>
              <a:ahLst/>
              <a:cxnLst/>
              <a:rect l="l" t="t" r="r" b="b"/>
              <a:pathLst>
                <a:path w="1334" h="2570" extrusionOk="0">
                  <a:moveTo>
                    <a:pt x="1008" y="0"/>
                  </a:moveTo>
                  <a:cubicBezTo>
                    <a:pt x="585" y="0"/>
                    <a:pt x="228" y="228"/>
                    <a:pt x="0" y="553"/>
                  </a:cubicBezTo>
                  <a:lnTo>
                    <a:pt x="0" y="1984"/>
                  </a:lnTo>
                  <a:cubicBezTo>
                    <a:pt x="228" y="2341"/>
                    <a:pt x="585" y="2569"/>
                    <a:pt x="1008" y="2569"/>
                  </a:cubicBezTo>
                  <a:cubicBezTo>
                    <a:pt x="1138" y="2569"/>
                    <a:pt x="1236" y="2537"/>
                    <a:pt x="1333" y="2504"/>
                  </a:cubicBezTo>
                  <a:lnTo>
                    <a:pt x="1333" y="33"/>
                  </a:lnTo>
                  <a:cubicBezTo>
                    <a:pt x="1236" y="33"/>
                    <a:pt x="1138" y="0"/>
                    <a:pt x="1008" y="0"/>
                  </a:cubicBez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88;p48">
              <a:extLst>
                <a:ext uri="{FF2B5EF4-FFF2-40B4-BE49-F238E27FC236}">
                  <a16:creationId xmlns:a16="http://schemas.microsoft.com/office/drawing/2014/main" id="{BEAE8BE8-1F71-9612-DD89-37CDEEFD4AE3}"/>
                </a:ext>
              </a:extLst>
            </p:cNvPr>
            <p:cNvSpPr/>
            <p:nvPr/>
          </p:nvSpPr>
          <p:spPr>
            <a:xfrm>
              <a:off x="13122125" y="5067175"/>
              <a:ext cx="61825" cy="64250"/>
            </a:xfrm>
            <a:custGeom>
              <a:avLst/>
              <a:gdLst/>
              <a:ahLst/>
              <a:cxnLst/>
              <a:rect l="l" t="t" r="r" b="b"/>
              <a:pathLst>
                <a:path w="2473" h="2570" extrusionOk="0">
                  <a:moveTo>
                    <a:pt x="1237" y="0"/>
                  </a:moveTo>
                  <a:cubicBezTo>
                    <a:pt x="554" y="0"/>
                    <a:pt x="1" y="585"/>
                    <a:pt x="1" y="1268"/>
                  </a:cubicBezTo>
                  <a:cubicBezTo>
                    <a:pt x="1" y="1984"/>
                    <a:pt x="554" y="2569"/>
                    <a:pt x="1237" y="2569"/>
                  </a:cubicBezTo>
                  <a:cubicBezTo>
                    <a:pt x="1919" y="2569"/>
                    <a:pt x="2472" y="1984"/>
                    <a:pt x="2472" y="1268"/>
                  </a:cubicBezTo>
                  <a:cubicBezTo>
                    <a:pt x="2472" y="585"/>
                    <a:pt x="1919" y="0"/>
                    <a:pt x="1237" y="0"/>
                  </a:cubicBezTo>
                  <a:close/>
                </a:path>
              </a:pathLst>
            </a:custGeom>
            <a:solidFill>
              <a:srgbClr val="425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2570;p40">
            <a:extLst>
              <a:ext uri="{FF2B5EF4-FFF2-40B4-BE49-F238E27FC236}">
                <a16:creationId xmlns:a16="http://schemas.microsoft.com/office/drawing/2014/main" id="{E750FD8B-9A01-F4BF-789E-C0E070D484DC}"/>
              </a:ext>
            </a:extLst>
          </p:cNvPr>
          <p:cNvGrpSpPr/>
          <p:nvPr/>
        </p:nvGrpSpPr>
        <p:grpSpPr>
          <a:xfrm>
            <a:off x="716810" y="3063417"/>
            <a:ext cx="502941" cy="493055"/>
            <a:chOff x="1142476" y="1651719"/>
            <a:chExt cx="502941" cy="493055"/>
          </a:xfrm>
        </p:grpSpPr>
        <p:sp>
          <p:nvSpPr>
            <p:cNvPr id="18" name="Google Shape;2571;p40">
              <a:extLst>
                <a:ext uri="{FF2B5EF4-FFF2-40B4-BE49-F238E27FC236}">
                  <a16:creationId xmlns:a16="http://schemas.microsoft.com/office/drawing/2014/main" id="{DD831EED-C7B9-CB93-15B9-47ADEB190965}"/>
                </a:ext>
              </a:extLst>
            </p:cNvPr>
            <p:cNvSpPr/>
            <p:nvPr/>
          </p:nvSpPr>
          <p:spPr>
            <a:xfrm>
              <a:off x="1142476" y="1701900"/>
              <a:ext cx="502941" cy="352540"/>
            </a:xfrm>
            <a:custGeom>
              <a:avLst/>
              <a:gdLst/>
              <a:ahLst/>
              <a:cxnLst/>
              <a:rect l="l" t="t" r="r" b="b"/>
              <a:pathLst>
                <a:path w="18569" h="13074" extrusionOk="0">
                  <a:moveTo>
                    <a:pt x="1106" y="1"/>
                  </a:moveTo>
                  <a:cubicBezTo>
                    <a:pt x="488" y="1"/>
                    <a:pt x="0" y="489"/>
                    <a:pt x="0" y="1107"/>
                  </a:cubicBezTo>
                  <a:lnTo>
                    <a:pt x="0" y="11936"/>
                  </a:lnTo>
                  <a:cubicBezTo>
                    <a:pt x="0" y="12554"/>
                    <a:pt x="488" y="13074"/>
                    <a:pt x="1106" y="13074"/>
                  </a:cubicBezTo>
                  <a:lnTo>
                    <a:pt x="17431" y="13074"/>
                  </a:lnTo>
                  <a:cubicBezTo>
                    <a:pt x="18049" y="13074"/>
                    <a:pt x="18569" y="12554"/>
                    <a:pt x="18569" y="11936"/>
                  </a:cubicBezTo>
                  <a:lnTo>
                    <a:pt x="18569" y="1107"/>
                  </a:lnTo>
                  <a:cubicBezTo>
                    <a:pt x="18569" y="489"/>
                    <a:pt x="18049" y="1"/>
                    <a:pt x="174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72;p40">
              <a:extLst>
                <a:ext uri="{FF2B5EF4-FFF2-40B4-BE49-F238E27FC236}">
                  <a16:creationId xmlns:a16="http://schemas.microsoft.com/office/drawing/2014/main" id="{0C35D607-DDE8-E22F-B6C5-97F9435F7D74}"/>
                </a:ext>
              </a:extLst>
            </p:cNvPr>
            <p:cNvSpPr/>
            <p:nvPr/>
          </p:nvSpPr>
          <p:spPr>
            <a:xfrm>
              <a:off x="1172405" y="1731724"/>
              <a:ext cx="442190" cy="262208"/>
            </a:xfrm>
            <a:custGeom>
              <a:avLst/>
              <a:gdLst/>
              <a:ahLst/>
              <a:cxnLst/>
              <a:rect l="l" t="t" r="r" b="b"/>
              <a:pathLst>
                <a:path w="16326" h="9724" extrusionOk="0">
                  <a:moveTo>
                    <a:pt x="229" y="1"/>
                  </a:moveTo>
                  <a:cubicBezTo>
                    <a:pt x="98" y="1"/>
                    <a:pt x="1" y="131"/>
                    <a:pt x="1" y="228"/>
                  </a:cubicBezTo>
                  <a:lnTo>
                    <a:pt x="1" y="9724"/>
                  </a:lnTo>
                  <a:lnTo>
                    <a:pt x="16326" y="9724"/>
                  </a:lnTo>
                  <a:lnTo>
                    <a:pt x="163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73;p40">
              <a:extLst>
                <a:ext uri="{FF2B5EF4-FFF2-40B4-BE49-F238E27FC236}">
                  <a16:creationId xmlns:a16="http://schemas.microsoft.com/office/drawing/2014/main" id="{C722FE12-C5A7-F6BD-4491-DD47A28A3E15}"/>
                </a:ext>
              </a:extLst>
            </p:cNvPr>
            <p:cNvSpPr/>
            <p:nvPr/>
          </p:nvSpPr>
          <p:spPr>
            <a:xfrm>
              <a:off x="1142476" y="1993904"/>
              <a:ext cx="502941" cy="60536"/>
            </a:xfrm>
            <a:custGeom>
              <a:avLst/>
              <a:gdLst/>
              <a:ahLst/>
              <a:cxnLst/>
              <a:rect l="l" t="t" r="r" b="b"/>
              <a:pathLst>
                <a:path w="18569" h="2245" extrusionOk="0">
                  <a:moveTo>
                    <a:pt x="0" y="1"/>
                  </a:moveTo>
                  <a:lnTo>
                    <a:pt x="0" y="1107"/>
                  </a:lnTo>
                  <a:cubicBezTo>
                    <a:pt x="0" y="1725"/>
                    <a:pt x="488" y="2245"/>
                    <a:pt x="1106" y="2245"/>
                  </a:cubicBezTo>
                  <a:lnTo>
                    <a:pt x="17431" y="2245"/>
                  </a:lnTo>
                  <a:cubicBezTo>
                    <a:pt x="18049" y="2245"/>
                    <a:pt x="18569" y="1725"/>
                    <a:pt x="18569" y="1107"/>
                  </a:cubicBezTo>
                  <a:lnTo>
                    <a:pt x="1856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74;p40">
              <a:extLst>
                <a:ext uri="{FF2B5EF4-FFF2-40B4-BE49-F238E27FC236}">
                  <a16:creationId xmlns:a16="http://schemas.microsoft.com/office/drawing/2014/main" id="{AF5065AD-E374-D053-5FDF-3C2186A94A78}"/>
                </a:ext>
              </a:extLst>
            </p:cNvPr>
            <p:cNvSpPr/>
            <p:nvPr/>
          </p:nvSpPr>
          <p:spPr>
            <a:xfrm>
              <a:off x="1372346" y="2016717"/>
              <a:ext cx="43201" cy="14939"/>
            </a:xfrm>
            <a:custGeom>
              <a:avLst/>
              <a:gdLst/>
              <a:ahLst/>
              <a:cxnLst/>
              <a:rect l="l" t="t" r="r" b="b"/>
              <a:pathLst>
                <a:path w="1595" h="554" extrusionOk="0">
                  <a:moveTo>
                    <a:pt x="261" y="1"/>
                  </a:moveTo>
                  <a:cubicBezTo>
                    <a:pt x="131" y="1"/>
                    <a:pt x="1" y="98"/>
                    <a:pt x="1" y="261"/>
                  </a:cubicBezTo>
                  <a:cubicBezTo>
                    <a:pt x="1" y="423"/>
                    <a:pt x="131" y="553"/>
                    <a:pt x="261" y="553"/>
                  </a:cubicBezTo>
                  <a:lnTo>
                    <a:pt x="1302" y="553"/>
                  </a:lnTo>
                  <a:cubicBezTo>
                    <a:pt x="1464" y="553"/>
                    <a:pt x="1594" y="423"/>
                    <a:pt x="1594" y="261"/>
                  </a:cubicBezTo>
                  <a:cubicBezTo>
                    <a:pt x="1594" y="98"/>
                    <a:pt x="1464" y="1"/>
                    <a:pt x="1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75;p40">
              <a:extLst>
                <a:ext uri="{FF2B5EF4-FFF2-40B4-BE49-F238E27FC236}">
                  <a16:creationId xmlns:a16="http://schemas.microsoft.com/office/drawing/2014/main" id="{275FE66F-94DE-6ABB-E914-D0565CF3FE09}"/>
                </a:ext>
              </a:extLst>
            </p:cNvPr>
            <p:cNvSpPr/>
            <p:nvPr/>
          </p:nvSpPr>
          <p:spPr>
            <a:xfrm>
              <a:off x="1304525" y="2054414"/>
              <a:ext cx="177948" cy="82459"/>
            </a:xfrm>
            <a:custGeom>
              <a:avLst/>
              <a:gdLst/>
              <a:ahLst/>
              <a:cxnLst/>
              <a:rect l="l" t="t" r="r" b="b"/>
              <a:pathLst>
                <a:path w="6570" h="3058" extrusionOk="0">
                  <a:moveTo>
                    <a:pt x="1139" y="1"/>
                  </a:moveTo>
                  <a:lnTo>
                    <a:pt x="1" y="3058"/>
                  </a:lnTo>
                  <a:lnTo>
                    <a:pt x="6570" y="3058"/>
                  </a:lnTo>
                  <a:lnTo>
                    <a:pt x="546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76;p40">
              <a:extLst>
                <a:ext uri="{FF2B5EF4-FFF2-40B4-BE49-F238E27FC236}">
                  <a16:creationId xmlns:a16="http://schemas.microsoft.com/office/drawing/2014/main" id="{F924A6E2-6FF3-4001-3F13-57DF0F463A62}"/>
                </a:ext>
              </a:extLst>
            </p:cNvPr>
            <p:cNvSpPr/>
            <p:nvPr/>
          </p:nvSpPr>
          <p:spPr>
            <a:xfrm>
              <a:off x="1326546" y="2054414"/>
              <a:ext cx="143605" cy="49130"/>
            </a:xfrm>
            <a:custGeom>
              <a:avLst/>
              <a:gdLst/>
              <a:ahLst/>
              <a:cxnLst/>
              <a:rect l="l" t="t" r="r" b="b"/>
              <a:pathLst>
                <a:path w="5302" h="1822" extrusionOk="0">
                  <a:moveTo>
                    <a:pt x="326" y="1"/>
                  </a:moveTo>
                  <a:lnTo>
                    <a:pt x="1" y="814"/>
                  </a:lnTo>
                  <a:lnTo>
                    <a:pt x="5302" y="1822"/>
                  </a:lnTo>
                  <a:lnTo>
                    <a:pt x="4651" y="1"/>
                  </a:ln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77;p40">
              <a:extLst>
                <a:ext uri="{FF2B5EF4-FFF2-40B4-BE49-F238E27FC236}">
                  <a16:creationId xmlns:a16="http://schemas.microsoft.com/office/drawing/2014/main" id="{0E5E1B36-D157-C345-9F91-7D865A9990F0}"/>
                </a:ext>
              </a:extLst>
            </p:cNvPr>
            <p:cNvSpPr/>
            <p:nvPr/>
          </p:nvSpPr>
          <p:spPr>
            <a:xfrm>
              <a:off x="1281639" y="2129835"/>
              <a:ext cx="223749" cy="14939"/>
            </a:xfrm>
            <a:custGeom>
              <a:avLst/>
              <a:gdLst/>
              <a:ahLst/>
              <a:cxnLst/>
              <a:rect l="l" t="t" r="r" b="b"/>
              <a:pathLst>
                <a:path w="8261" h="554" extrusionOk="0">
                  <a:moveTo>
                    <a:pt x="293" y="1"/>
                  </a:moveTo>
                  <a:cubicBezTo>
                    <a:pt x="130" y="1"/>
                    <a:pt x="0" y="98"/>
                    <a:pt x="0" y="261"/>
                  </a:cubicBezTo>
                  <a:cubicBezTo>
                    <a:pt x="0" y="423"/>
                    <a:pt x="130" y="553"/>
                    <a:pt x="293" y="553"/>
                  </a:cubicBezTo>
                  <a:lnTo>
                    <a:pt x="7968" y="553"/>
                  </a:lnTo>
                  <a:cubicBezTo>
                    <a:pt x="8130" y="553"/>
                    <a:pt x="8260" y="423"/>
                    <a:pt x="8260" y="261"/>
                  </a:cubicBezTo>
                  <a:cubicBezTo>
                    <a:pt x="8260" y="98"/>
                    <a:pt x="8130" y="1"/>
                    <a:pt x="79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78;p40">
              <a:extLst>
                <a:ext uri="{FF2B5EF4-FFF2-40B4-BE49-F238E27FC236}">
                  <a16:creationId xmlns:a16="http://schemas.microsoft.com/office/drawing/2014/main" id="{CB4C59B4-DD02-312E-E92A-89BAF2B31665}"/>
                </a:ext>
              </a:extLst>
            </p:cNvPr>
            <p:cNvSpPr/>
            <p:nvPr/>
          </p:nvSpPr>
          <p:spPr>
            <a:xfrm>
              <a:off x="1348566" y="1676580"/>
              <a:ext cx="156822" cy="184845"/>
            </a:xfrm>
            <a:custGeom>
              <a:avLst/>
              <a:gdLst/>
              <a:ahLst/>
              <a:cxnLst/>
              <a:rect l="l" t="t" r="r" b="b"/>
              <a:pathLst>
                <a:path w="5790" h="6855" extrusionOk="0">
                  <a:moveTo>
                    <a:pt x="2022" y="1"/>
                  </a:moveTo>
                  <a:cubicBezTo>
                    <a:pt x="1812" y="1"/>
                    <a:pt x="1614" y="147"/>
                    <a:pt x="1562" y="355"/>
                  </a:cubicBezTo>
                  <a:lnTo>
                    <a:pt x="66" y="5265"/>
                  </a:lnTo>
                  <a:cubicBezTo>
                    <a:pt x="1" y="5493"/>
                    <a:pt x="131" y="5785"/>
                    <a:pt x="391" y="5850"/>
                  </a:cubicBezTo>
                  <a:lnTo>
                    <a:pt x="3643" y="6826"/>
                  </a:lnTo>
                  <a:cubicBezTo>
                    <a:pt x="3695" y="6846"/>
                    <a:pt x="3747" y="6855"/>
                    <a:pt x="3798" y="6855"/>
                  </a:cubicBezTo>
                  <a:cubicBezTo>
                    <a:pt x="3999" y="6855"/>
                    <a:pt x="4176" y="6709"/>
                    <a:pt x="4228" y="6501"/>
                  </a:cubicBezTo>
                  <a:lnTo>
                    <a:pt x="5204" y="3379"/>
                  </a:lnTo>
                  <a:lnTo>
                    <a:pt x="5724" y="1623"/>
                  </a:lnTo>
                  <a:cubicBezTo>
                    <a:pt x="5789" y="1363"/>
                    <a:pt x="5659" y="1070"/>
                    <a:pt x="5399" y="1005"/>
                  </a:cubicBezTo>
                  <a:lnTo>
                    <a:pt x="2180" y="29"/>
                  </a:lnTo>
                  <a:cubicBezTo>
                    <a:pt x="2128" y="10"/>
                    <a:pt x="2074" y="1"/>
                    <a:pt x="20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79;p40">
              <a:extLst>
                <a:ext uri="{FF2B5EF4-FFF2-40B4-BE49-F238E27FC236}">
                  <a16:creationId xmlns:a16="http://schemas.microsoft.com/office/drawing/2014/main" id="{5FAC7769-8F6B-0817-C5E1-685C63C90419}"/>
                </a:ext>
              </a:extLst>
            </p:cNvPr>
            <p:cNvSpPr/>
            <p:nvPr/>
          </p:nvSpPr>
          <p:spPr>
            <a:xfrm>
              <a:off x="1441928" y="1701038"/>
              <a:ext cx="63460" cy="68410"/>
            </a:xfrm>
            <a:custGeom>
              <a:avLst/>
              <a:gdLst/>
              <a:ahLst/>
              <a:cxnLst/>
              <a:rect l="l" t="t" r="r" b="b"/>
              <a:pathLst>
                <a:path w="2343" h="2537" extrusionOk="0">
                  <a:moveTo>
                    <a:pt x="1659" y="0"/>
                  </a:moveTo>
                  <a:lnTo>
                    <a:pt x="1659" y="0"/>
                  </a:lnTo>
                  <a:cubicBezTo>
                    <a:pt x="1855" y="131"/>
                    <a:pt x="1952" y="358"/>
                    <a:pt x="1887" y="553"/>
                  </a:cubicBezTo>
                  <a:lnTo>
                    <a:pt x="1692" y="1204"/>
                  </a:lnTo>
                  <a:lnTo>
                    <a:pt x="489" y="1431"/>
                  </a:lnTo>
                  <a:cubicBezTo>
                    <a:pt x="196" y="1496"/>
                    <a:pt x="1" y="1789"/>
                    <a:pt x="33" y="2082"/>
                  </a:cubicBezTo>
                  <a:lnTo>
                    <a:pt x="66" y="2374"/>
                  </a:lnTo>
                  <a:cubicBezTo>
                    <a:pt x="98" y="2472"/>
                    <a:pt x="164" y="2537"/>
                    <a:pt x="261" y="2537"/>
                  </a:cubicBezTo>
                  <a:lnTo>
                    <a:pt x="1757" y="2472"/>
                  </a:lnTo>
                  <a:lnTo>
                    <a:pt x="2277" y="716"/>
                  </a:lnTo>
                  <a:cubicBezTo>
                    <a:pt x="2342" y="456"/>
                    <a:pt x="2212" y="163"/>
                    <a:pt x="1952" y="98"/>
                  </a:cubicBezTo>
                  <a:lnTo>
                    <a:pt x="1659" y="0"/>
                  </a:ln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80;p40">
              <a:extLst>
                <a:ext uri="{FF2B5EF4-FFF2-40B4-BE49-F238E27FC236}">
                  <a16:creationId xmlns:a16="http://schemas.microsoft.com/office/drawing/2014/main" id="{2CA327BF-CF4E-CC9E-BEB2-96E7F42931E4}"/>
                </a:ext>
              </a:extLst>
            </p:cNvPr>
            <p:cNvSpPr/>
            <p:nvPr/>
          </p:nvSpPr>
          <p:spPr>
            <a:xfrm>
              <a:off x="1452518" y="1669462"/>
              <a:ext cx="150620" cy="103519"/>
            </a:xfrm>
            <a:custGeom>
              <a:avLst/>
              <a:gdLst/>
              <a:ahLst/>
              <a:cxnLst/>
              <a:rect l="l" t="t" r="r" b="b"/>
              <a:pathLst>
                <a:path w="5561" h="3839" extrusionOk="0">
                  <a:moveTo>
                    <a:pt x="2016" y="1"/>
                  </a:moveTo>
                  <a:cubicBezTo>
                    <a:pt x="1821" y="1"/>
                    <a:pt x="1594" y="98"/>
                    <a:pt x="1464" y="261"/>
                  </a:cubicBezTo>
                  <a:lnTo>
                    <a:pt x="846" y="1041"/>
                  </a:lnTo>
                  <a:lnTo>
                    <a:pt x="1561" y="1269"/>
                  </a:lnTo>
                  <a:cubicBezTo>
                    <a:pt x="1821" y="1334"/>
                    <a:pt x="1951" y="1627"/>
                    <a:pt x="1886" y="1887"/>
                  </a:cubicBezTo>
                  <a:lnTo>
                    <a:pt x="1691" y="2505"/>
                  </a:lnTo>
                  <a:lnTo>
                    <a:pt x="488" y="2732"/>
                  </a:lnTo>
                  <a:cubicBezTo>
                    <a:pt x="195" y="2797"/>
                    <a:pt x="0" y="3090"/>
                    <a:pt x="33" y="3383"/>
                  </a:cubicBezTo>
                  <a:lnTo>
                    <a:pt x="65" y="3675"/>
                  </a:lnTo>
                  <a:cubicBezTo>
                    <a:pt x="98" y="3773"/>
                    <a:pt x="163" y="3838"/>
                    <a:pt x="293" y="3838"/>
                  </a:cubicBezTo>
                  <a:lnTo>
                    <a:pt x="2862" y="3708"/>
                  </a:lnTo>
                  <a:cubicBezTo>
                    <a:pt x="3220" y="3708"/>
                    <a:pt x="3545" y="3610"/>
                    <a:pt x="3837" y="3415"/>
                  </a:cubicBezTo>
                  <a:lnTo>
                    <a:pt x="5561" y="2472"/>
                  </a:lnTo>
                  <a:lnTo>
                    <a:pt x="4976" y="293"/>
                  </a:lnTo>
                  <a:lnTo>
                    <a:pt x="2016" y="1"/>
                  </a:lnTo>
                  <a:close/>
                </a:path>
              </a:pathLst>
            </a:custGeom>
            <a:solidFill>
              <a:srgbClr val="F6A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81;p40">
              <a:extLst>
                <a:ext uri="{FF2B5EF4-FFF2-40B4-BE49-F238E27FC236}">
                  <a16:creationId xmlns:a16="http://schemas.microsoft.com/office/drawing/2014/main" id="{7BB99537-4C36-3901-3F30-F7CBE5250E85}"/>
                </a:ext>
              </a:extLst>
            </p:cNvPr>
            <p:cNvSpPr/>
            <p:nvPr/>
          </p:nvSpPr>
          <p:spPr>
            <a:xfrm>
              <a:off x="1584639" y="1651719"/>
              <a:ext cx="60779" cy="92867"/>
            </a:xfrm>
            <a:custGeom>
              <a:avLst/>
              <a:gdLst/>
              <a:ahLst/>
              <a:cxnLst/>
              <a:rect l="l" t="t" r="r" b="b"/>
              <a:pathLst>
                <a:path w="2244" h="3444" extrusionOk="0">
                  <a:moveTo>
                    <a:pt x="1270" y="0"/>
                  </a:moveTo>
                  <a:cubicBezTo>
                    <a:pt x="1248" y="0"/>
                    <a:pt x="1226" y="3"/>
                    <a:pt x="1203" y="8"/>
                  </a:cubicBezTo>
                  <a:lnTo>
                    <a:pt x="163" y="366"/>
                  </a:lnTo>
                  <a:cubicBezTo>
                    <a:pt x="65" y="399"/>
                    <a:pt x="0" y="529"/>
                    <a:pt x="33" y="626"/>
                  </a:cubicBezTo>
                  <a:lnTo>
                    <a:pt x="716" y="3293"/>
                  </a:lnTo>
                  <a:cubicBezTo>
                    <a:pt x="741" y="3368"/>
                    <a:pt x="824" y="3444"/>
                    <a:pt x="921" y="3444"/>
                  </a:cubicBezTo>
                  <a:cubicBezTo>
                    <a:pt x="950" y="3444"/>
                    <a:pt x="979" y="3438"/>
                    <a:pt x="1008" y="3423"/>
                  </a:cubicBezTo>
                  <a:lnTo>
                    <a:pt x="2081" y="3098"/>
                  </a:lnTo>
                  <a:cubicBezTo>
                    <a:pt x="2179" y="3065"/>
                    <a:pt x="2244" y="2935"/>
                    <a:pt x="2211" y="2805"/>
                  </a:cubicBezTo>
                  <a:lnTo>
                    <a:pt x="1496" y="171"/>
                  </a:lnTo>
                  <a:cubicBezTo>
                    <a:pt x="1469" y="63"/>
                    <a:pt x="1375" y="0"/>
                    <a:pt x="12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82;p40">
              <a:extLst>
                <a:ext uri="{FF2B5EF4-FFF2-40B4-BE49-F238E27FC236}">
                  <a16:creationId xmlns:a16="http://schemas.microsoft.com/office/drawing/2014/main" id="{6B37DF35-387E-A2B0-83F5-6DA4696AC272}"/>
                </a:ext>
              </a:extLst>
            </p:cNvPr>
            <p:cNvSpPr/>
            <p:nvPr/>
          </p:nvSpPr>
          <p:spPr>
            <a:xfrm>
              <a:off x="1283399" y="1832573"/>
              <a:ext cx="235206" cy="30713"/>
            </a:xfrm>
            <a:custGeom>
              <a:avLst/>
              <a:gdLst/>
              <a:ahLst/>
              <a:cxnLst/>
              <a:rect l="l" t="t" r="r" b="b"/>
              <a:pathLst>
                <a:path w="8684" h="1139" extrusionOk="0">
                  <a:moveTo>
                    <a:pt x="261" y="0"/>
                  </a:moveTo>
                  <a:cubicBezTo>
                    <a:pt x="130" y="0"/>
                    <a:pt x="0" y="130"/>
                    <a:pt x="0" y="261"/>
                  </a:cubicBezTo>
                  <a:lnTo>
                    <a:pt x="0" y="878"/>
                  </a:lnTo>
                  <a:cubicBezTo>
                    <a:pt x="0" y="1009"/>
                    <a:pt x="130" y="1139"/>
                    <a:pt x="261" y="1139"/>
                  </a:cubicBezTo>
                  <a:lnTo>
                    <a:pt x="8423" y="1139"/>
                  </a:lnTo>
                  <a:cubicBezTo>
                    <a:pt x="8586" y="1139"/>
                    <a:pt x="8683" y="1009"/>
                    <a:pt x="8683" y="878"/>
                  </a:cubicBezTo>
                  <a:lnTo>
                    <a:pt x="8683" y="261"/>
                  </a:lnTo>
                  <a:cubicBezTo>
                    <a:pt x="8683" y="130"/>
                    <a:pt x="8586" y="0"/>
                    <a:pt x="84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83;p40">
              <a:extLst>
                <a:ext uri="{FF2B5EF4-FFF2-40B4-BE49-F238E27FC236}">
                  <a16:creationId xmlns:a16="http://schemas.microsoft.com/office/drawing/2014/main" id="{CADD7328-74B3-47EC-5D3E-9FDA278A9B9A}"/>
                </a:ext>
              </a:extLst>
            </p:cNvPr>
            <p:cNvSpPr/>
            <p:nvPr/>
          </p:nvSpPr>
          <p:spPr>
            <a:xfrm>
              <a:off x="1299244" y="1863259"/>
              <a:ext cx="204383" cy="130672"/>
            </a:xfrm>
            <a:custGeom>
              <a:avLst/>
              <a:gdLst/>
              <a:ahLst/>
              <a:cxnLst/>
              <a:rect l="l" t="t" r="r" b="b"/>
              <a:pathLst>
                <a:path w="7546" h="4846" extrusionOk="0">
                  <a:moveTo>
                    <a:pt x="1" y="1"/>
                  </a:moveTo>
                  <a:lnTo>
                    <a:pt x="1" y="4456"/>
                  </a:lnTo>
                  <a:cubicBezTo>
                    <a:pt x="1" y="4683"/>
                    <a:pt x="163" y="4846"/>
                    <a:pt x="358" y="4846"/>
                  </a:cubicBezTo>
                  <a:lnTo>
                    <a:pt x="7188" y="4846"/>
                  </a:lnTo>
                  <a:cubicBezTo>
                    <a:pt x="7383" y="4846"/>
                    <a:pt x="7545" y="4683"/>
                    <a:pt x="7545" y="4456"/>
                  </a:cubicBezTo>
                  <a:lnTo>
                    <a:pt x="75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84;p40">
              <a:extLst>
                <a:ext uri="{FF2B5EF4-FFF2-40B4-BE49-F238E27FC236}">
                  <a16:creationId xmlns:a16="http://schemas.microsoft.com/office/drawing/2014/main" id="{E91C3EEF-8DF8-5B31-3ED6-9813FB40DCDF}"/>
                </a:ext>
              </a:extLst>
            </p:cNvPr>
            <p:cNvSpPr/>
            <p:nvPr/>
          </p:nvSpPr>
          <p:spPr>
            <a:xfrm>
              <a:off x="1299244" y="1863259"/>
              <a:ext cx="204383" cy="29850"/>
            </a:xfrm>
            <a:custGeom>
              <a:avLst/>
              <a:gdLst/>
              <a:ahLst/>
              <a:cxnLst/>
              <a:rect l="l" t="t" r="r" b="b"/>
              <a:pathLst>
                <a:path w="7546" h="1107" extrusionOk="0">
                  <a:moveTo>
                    <a:pt x="1" y="1"/>
                  </a:moveTo>
                  <a:lnTo>
                    <a:pt x="1" y="358"/>
                  </a:lnTo>
                  <a:lnTo>
                    <a:pt x="7545" y="1106"/>
                  </a:lnTo>
                  <a:lnTo>
                    <a:pt x="7545" y="1"/>
                  </a:ln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85;p40">
              <a:extLst>
                <a:ext uri="{FF2B5EF4-FFF2-40B4-BE49-F238E27FC236}">
                  <a16:creationId xmlns:a16="http://schemas.microsoft.com/office/drawing/2014/main" id="{2F787508-B474-F450-68E1-978B246D8CB8}"/>
                </a:ext>
              </a:extLst>
            </p:cNvPr>
            <p:cNvSpPr/>
            <p:nvPr/>
          </p:nvSpPr>
          <p:spPr>
            <a:xfrm>
              <a:off x="1363544" y="1921126"/>
              <a:ext cx="15005" cy="14939"/>
            </a:xfrm>
            <a:custGeom>
              <a:avLst/>
              <a:gdLst/>
              <a:ahLst/>
              <a:cxnLst/>
              <a:rect l="l" t="t" r="r" b="b"/>
              <a:pathLst>
                <a:path w="554" h="554" extrusionOk="0">
                  <a:moveTo>
                    <a:pt x="261" y="1"/>
                  </a:moveTo>
                  <a:cubicBezTo>
                    <a:pt x="131" y="1"/>
                    <a:pt x="1" y="98"/>
                    <a:pt x="1" y="261"/>
                  </a:cubicBezTo>
                  <a:cubicBezTo>
                    <a:pt x="1" y="424"/>
                    <a:pt x="131" y="554"/>
                    <a:pt x="261" y="554"/>
                  </a:cubicBezTo>
                  <a:cubicBezTo>
                    <a:pt x="423" y="554"/>
                    <a:pt x="553" y="424"/>
                    <a:pt x="553" y="261"/>
                  </a:cubicBezTo>
                  <a:cubicBezTo>
                    <a:pt x="553" y="98"/>
                    <a:pt x="423"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86;p40">
              <a:extLst>
                <a:ext uri="{FF2B5EF4-FFF2-40B4-BE49-F238E27FC236}">
                  <a16:creationId xmlns:a16="http://schemas.microsoft.com/office/drawing/2014/main" id="{98893AC0-2D86-80F0-2300-4CDDC4626CE4}"/>
                </a:ext>
              </a:extLst>
            </p:cNvPr>
            <p:cNvSpPr/>
            <p:nvPr/>
          </p:nvSpPr>
          <p:spPr>
            <a:xfrm>
              <a:off x="1393500" y="1921126"/>
              <a:ext cx="15005" cy="14939"/>
            </a:xfrm>
            <a:custGeom>
              <a:avLst/>
              <a:gdLst/>
              <a:ahLst/>
              <a:cxnLst/>
              <a:rect l="l" t="t" r="r" b="b"/>
              <a:pathLst>
                <a:path w="554" h="554" extrusionOk="0">
                  <a:moveTo>
                    <a:pt x="293" y="1"/>
                  </a:moveTo>
                  <a:cubicBezTo>
                    <a:pt x="130" y="1"/>
                    <a:pt x="0" y="98"/>
                    <a:pt x="0" y="261"/>
                  </a:cubicBezTo>
                  <a:cubicBezTo>
                    <a:pt x="0" y="424"/>
                    <a:pt x="130" y="554"/>
                    <a:pt x="293" y="554"/>
                  </a:cubicBezTo>
                  <a:cubicBezTo>
                    <a:pt x="456" y="554"/>
                    <a:pt x="553" y="424"/>
                    <a:pt x="553" y="261"/>
                  </a:cubicBezTo>
                  <a:cubicBezTo>
                    <a:pt x="553" y="98"/>
                    <a:pt x="456" y="1"/>
                    <a:pt x="2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87;p40">
              <a:extLst>
                <a:ext uri="{FF2B5EF4-FFF2-40B4-BE49-F238E27FC236}">
                  <a16:creationId xmlns:a16="http://schemas.microsoft.com/office/drawing/2014/main" id="{D09BE795-51A9-7693-74E7-0AC6AC47060C}"/>
                </a:ext>
              </a:extLst>
            </p:cNvPr>
            <p:cNvSpPr/>
            <p:nvPr/>
          </p:nvSpPr>
          <p:spPr>
            <a:xfrm>
              <a:off x="1424322" y="1921126"/>
              <a:ext cx="15005" cy="14939"/>
            </a:xfrm>
            <a:custGeom>
              <a:avLst/>
              <a:gdLst/>
              <a:ahLst/>
              <a:cxnLst/>
              <a:rect l="l" t="t" r="r" b="b"/>
              <a:pathLst>
                <a:path w="554" h="554" extrusionOk="0">
                  <a:moveTo>
                    <a:pt x="261" y="1"/>
                  </a:moveTo>
                  <a:cubicBezTo>
                    <a:pt x="98" y="1"/>
                    <a:pt x="1" y="98"/>
                    <a:pt x="1" y="261"/>
                  </a:cubicBezTo>
                  <a:cubicBezTo>
                    <a:pt x="1" y="424"/>
                    <a:pt x="98" y="554"/>
                    <a:pt x="261" y="554"/>
                  </a:cubicBezTo>
                  <a:cubicBezTo>
                    <a:pt x="423" y="554"/>
                    <a:pt x="553" y="424"/>
                    <a:pt x="553" y="261"/>
                  </a:cubicBezTo>
                  <a:cubicBezTo>
                    <a:pt x="553" y="98"/>
                    <a:pt x="423" y="1"/>
                    <a:pt x="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170;p18">
            <a:extLst>
              <a:ext uri="{FF2B5EF4-FFF2-40B4-BE49-F238E27FC236}">
                <a16:creationId xmlns:a16="http://schemas.microsoft.com/office/drawing/2014/main" id="{1F50D781-4334-9981-DA7F-F2B1B130DFEE}"/>
              </a:ext>
            </a:extLst>
          </p:cNvPr>
          <p:cNvGrpSpPr/>
          <p:nvPr/>
        </p:nvGrpSpPr>
        <p:grpSpPr>
          <a:xfrm>
            <a:off x="7919103" y="3861534"/>
            <a:ext cx="576088" cy="518447"/>
            <a:chOff x="7471125" y="2878075"/>
            <a:chExt cx="464250" cy="424400"/>
          </a:xfrm>
        </p:grpSpPr>
        <p:sp>
          <p:nvSpPr>
            <p:cNvPr id="36" name="Google Shape;171;p18">
              <a:extLst>
                <a:ext uri="{FF2B5EF4-FFF2-40B4-BE49-F238E27FC236}">
                  <a16:creationId xmlns:a16="http://schemas.microsoft.com/office/drawing/2014/main" id="{0BF711CD-957F-AC69-BA5F-BC7CF818D075}"/>
                </a:ext>
              </a:extLst>
            </p:cNvPr>
            <p:cNvSpPr/>
            <p:nvPr/>
          </p:nvSpPr>
          <p:spPr>
            <a:xfrm>
              <a:off x="7471125" y="2878075"/>
              <a:ext cx="464250" cy="340675"/>
            </a:xfrm>
            <a:custGeom>
              <a:avLst/>
              <a:gdLst/>
              <a:ahLst/>
              <a:cxnLst/>
              <a:rect l="l" t="t" r="r" b="b"/>
              <a:pathLst>
                <a:path w="18570" h="13627" extrusionOk="0">
                  <a:moveTo>
                    <a:pt x="1106" y="1"/>
                  </a:moveTo>
                  <a:cubicBezTo>
                    <a:pt x="488" y="1"/>
                    <a:pt x="0" y="488"/>
                    <a:pt x="0" y="1106"/>
                  </a:cubicBezTo>
                  <a:lnTo>
                    <a:pt x="0" y="12488"/>
                  </a:lnTo>
                  <a:cubicBezTo>
                    <a:pt x="0" y="13106"/>
                    <a:pt x="488" y="13626"/>
                    <a:pt x="1106" y="13626"/>
                  </a:cubicBezTo>
                  <a:lnTo>
                    <a:pt x="17431" y="13626"/>
                  </a:lnTo>
                  <a:cubicBezTo>
                    <a:pt x="18049" y="13626"/>
                    <a:pt x="18569" y="13106"/>
                    <a:pt x="18537" y="12488"/>
                  </a:cubicBezTo>
                  <a:lnTo>
                    <a:pt x="18537" y="1106"/>
                  </a:lnTo>
                  <a:cubicBezTo>
                    <a:pt x="18537" y="488"/>
                    <a:pt x="18049" y="1"/>
                    <a:pt x="174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2;p18">
              <a:extLst>
                <a:ext uri="{FF2B5EF4-FFF2-40B4-BE49-F238E27FC236}">
                  <a16:creationId xmlns:a16="http://schemas.microsoft.com/office/drawing/2014/main" id="{BB59323B-EAA6-82D2-7675-D2AD504A0E32}"/>
                </a:ext>
              </a:extLst>
            </p:cNvPr>
            <p:cNvSpPr/>
            <p:nvPr/>
          </p:nvSpPr>
          <p:spPr>
            <a:xfrm>
              <a:off x="7498775" y="2905725"/>
              <a:ext cx="408125" cy="252850"/>
            </a:xfrm>
            <a:custGeom>
              <a:avLst/>
              <a:gdLst/>
              <a:ahLst/>
              <a:cxnLst/>
              <a:rect l="l" t="t" r="r" b="b"/>
              <a:pathLst>
                <a:path w="16325" h="10114" extrusionOk="0">
                  <a:moveTo>
                    <a:pt x="390" y="0"/>
                  </a:moveTo>
                  <a:cubicBezTo>
                    <a:pt x="163" y="0"/>
                    <a:pt x="0" y="163"/>
                    <a:pt x="0" y="390"/>
                  </a:cubicBezTo>
                  <a:lnTo>
                    <a:pt x="0" y="10114"/>
                  </a:lnTo>
                  <a:lnTo>
                    <a:pt x="16325" y="10114"/>
                  </a:lnTo>
                  <a:lnTo>
                    <a:pt x="16325" y="390"/>
                  </a:lnTo>
                  <a:cubicBezTo>
                    <a:pt x="16325" y="163"/>
                    <a:pt x="16162" y="0"/>
                    <a:pt x="159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3;p18">
              <a:extLst>
                <a:ext uri="{FF2B5EF4-FFF2-40B4-BE49-F238E27FC236}">
                  <a16:creationId xmlns:a16="http://schemas.microsoft.com/office/drawing/2014/main" id="{F28BC447-3DB8-B09B-0AAF-28C0FFD9A847}"/>
                </a:ext>
              </a:extLst>
            </p:cNvPr>
            <p:cNvSpPr/>
            <p:nvPr/>
          </p:nvSpPr>
          <p:spPr>
            <a:xfrm>
              <a:off x="7471125" y="3158550"/>
              <a:ext cx="463425" cy="60200"/>
            </a:xfrm>
            <a:custGeom>
              <a:avLst/>
              <a:gdLst/>
              <a:ahLst/>
              <a:cxnLst/>
              <a:rect l="l" t="t" r="r" b="b"/>
              <a:pathLst>
                <a:path w="18537" h="2408" extrusionOk="0">
                  <a:moveTo>
                    <a:pt x="0" y="1"/>
                  </a:moveTo>
                  <a:lnTo>
                    <a:pt x="0" y="1269"/>
                  </a:lnTo>
                  <a:cubicBezTo>
                    <a:pt x="0" y="1887"/>
                    <a:pt x="488" y="2407"/>
                    <a:pt x="1106" y="2407"/>
                  </a:cubicBezTo>
                  <a:lnTo>
                    <a:pt x="17431" y="2407"/>
                  </a:lnTo>
                  <a:cubicBezTo>
                    <a:pt x="18049" y="2407"/>
                    <a:pt x="18537" y="1887"/>
                    <a:pt x="18537" y="1269"/>
                  </a:cubicBezTo>
                  <a:lnTo>
                    <a:pt x="18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p18">
              <a:extLst>
                <a:ext uri="{FF2B5EF4-FFF2-40B4-BE49-F238E27FC236}">
                  <a16:creationId xmlns:a16="http://schemas.microsoft.com/office/drawing/2014/main" id="{EC169CD8-230A-C011-8F06-E4C37DC938B4}"/>
                </a:ext>
              </a:extLst>
            </p:cNvPr>
            <p:cNvSpPr/>
            <p:nvPr/>
          </p:nvSpPr>
          <p:spPr>
            <a:xfrm>
              <a:off x="7683325" y="3181325"/>
              <a:ext cx="39850" cy="13850"/>
            </a:xfrm>
            <a:custGeom>
              <a:avLst/>
              <a:gdLst/>
              <a:ahLst/>
              <a:cxnLst/>
              <a:rect l="l" t="t" r="r" b="b"/>
              <a:pathLst>
                <a:path w="1594" h="554" extrusionOk="0">
                  <a:moveTo>
                    <a:pt x="260" y="0"/>
                  </a:moveTo>
                  <a:cubicBezTo>
                    <a:pt x="130" y="0"/>
                    <a:pt x="0" y="130"/>
                    <a:pt x="0" y="293"/>
                  </a:cubicBezTo>
                  <a:cubicBezTo>
                    <a:pt x="0" y="423"/>
                    <a:pt x="130" y="553"/>
                    <a:pt x="260" y="553"/>
                  </a:cubicBezTo>
                  <a:lnTo>
                    <a:pt x="1301" y="553"/>
                  </a:lnTo>
                  <a:cubicBezTo>
                    <a:pt x="1463" y="553"/>
                    <a:pt x="1593" y="423"/>
                    <a:pt x="1593" y="293"/>
                  </a:cubicBezTo>
                  <a:cubicBezTo>
                    <a:pt x="1593" y="130"/>
                    <a:pt x="1463" y="0"/>
                    <a:pt x="13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5;p18">
              <a:extLst>
                <a:ext uri="{FF2B5EF4-FFF2-40B4-BE49-F238E27FC236}">
                  <a16:creationId xmlns:a16="http://schemas.microsoft.com/office/drawing/2014/main" id="{2011E349-913F-8A00-1AC6-2EBD7A1DD63D}"/>
                </a:ext>
              </a:extLst>
            </p:cNvPr>
            <p:cNvSpPr/>
            <p:nvPr/>
          </p:nvSpPr>
          <p:spPr>
            <a:xfrm>
              <a:off x="7620700" y="3218725"/>
              <a:ext cx="164250" cy="76450"/>
            </a:xfrm>
            <a:custGeom>
              <a:avLst/>
              <a:gdLst/>
              <a:ahLst/>
              <a:cxnLst/>
              <a:rect l="l" t="t" r="r" b="b"/>
              <a:pathLst>
                <a:path w="6570" h="3058" extrusionOk="0">
                  <a:moveTo>
                    <a:pt x="1139" y="0"/>
                  </a:moveTo>
                  <a:lnTo>
                    <a:pt x="1" y="3057"/>
                  </a:lnTo>
                  <a:lnTo>
                    <a:pt x="6570" y="3057"/>
                  </a:lnTo>
                  <a:lnTo>
                    <a:pt x="54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6;p18">
              <a:extLst>
                <a:ext uri="{FF2B5EF4-FFF2-40B4-BE49-F238E27FC236}">
                  <a16:creationId xmlns:a16="http://schemas.microsoft.com/office/drawing/2014/main" id="{965BD6B3-BF57-4FD3-736B-F377ED236AB1}"/>
                </a:ext>
              </a:extLst>
            </p:cNvPr>
            <p:cNvSpPr/>
            <p:nvPr/>
          </p:nvSpPr>
          <p:spPr>
            <a:xfrm>
              <a:off x="7641850" y="3218725"/>
              <a:ext cx="132550" cy="48800"/>
            </a:xfrm>
            <a:custGeom>
              <a:avLst/>
              <a:gdLst/>
              <a:ahLst/>
              <a:cxnLst/>
              <a:rect l="l" t="t" r="r" b="b"/>
              <a:pathLst>
                <a:path w="5302" h="1952" extrusionOk="0">
                  <a:moveTo>
                    <a:pt x="293" y="0"/>
                  </a:moveTo>
                  <a:lnTo>
                    <a:pt x="1" y="716"/>
                  </a:lnTo>
                  <a:lnTo>
                    <a:pt x="5301" y="1951"/>
                  </a:lnTo>
                  <a:lnTo>
                    <a:pt x="5301" y="1951"/>
                  </a:lnTo>
                  <a:lnTo>
                    <a:pt x="4586" y="0"/>
                  </a:ln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7;p18">
              <a:extLst>
                <a:ext uri="{FF2B5EF4-FFF2-40B4-BE49-F238E27FC236}">
                  <a16:creationId xmlns:a16="http://schemas.microsoft.com/office/drawing/2014/main" id="{913DBBBE-8F8F-F403-D32E-86545AC795BD}"/>
                </a:ext>
              </a:extLst>
            </p:cNvPr>
            <p:cNvSpPr/>
            <p:nvPr/>
          </p:nvSpPr>
          <p:spPr>
            <a:xfrm>
              <a:off x="7599575" y="3287825"/>
              <a:ext cx="206525" cy="14650"/>
            </a:xfrm>
            <a:custGeom>
              <a:avLst/>
              <a:gdLst/>
              <a:ahLst/>
              <a:cxnLst/>
              <a:rect l="l" t="t" r="r" b="b"/>
              <a:pathLst>
                <a:path w="8261" h="586" extrusionOk="0">
                  <a:moveTo>
                    <a:pt x="293" y="0"/>
                  </a:moveTo>
                  <a:cubicBezTo>
                    <a:pt x="131" y="0"/>
                    <a:pt x="0" y="131"/>
                    <a:pt x="0" y="293"/>
                  </a:cubicBezTo>
                  <a:cubicBezTo>
                    <a:pt x="0" y="456"/>
                    <a:pt x="131" y="586"/>
                    <a:pt x="293" y="586"/>
                  </a:cubicBezTo>
                  <a:lnTo>
                    <a:pt x="7968" y="586"/>
                  </a:lnTo>
                  <a:cubicBezTo>
                    <a:pt x="8130" y="586"/>
                    <a:pt x="8260" y="456"/>
                    <a:pt x="8260" y="293"/>
                  </a:cubicBezTo>
                  <a:cubicBezTo>
                    <a:pt x="8260" y="131"/>
                    <a:pt x="8130" y="0"/>
                    <a:pt x="79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8;p18">
              <a:extLst>
                <a:ext uri="{FF2B5EF4-FFF2-40B4-BE49-F238E27FC236}">
                  <a16:creationId xmlns:a16="http://schemas.microsoft.com/office/drawing/2014/main" id="{9CB4502A-C330-47B2-4519-9B8115F872D0}"/>
                </a:ext>
              </a:extLst>
            </p:cNvPr>
            <p:cNvSpPr/>
            <p:nvPr/>
          </p:nvSpPr>
          <p:spPr>
            <a:xfrm>
              <a:off x="7541050" y="2948800"/>
              <a:ext cx="139850" cy="139875"/>
            </a:xfrm>
            <a:custGeom>
              <a:avLst/>
              <a:gdLst/>
              <a:ahLst/>
              <a:cxnLst/>
              <a:rect l="l" t="t" r="r" b="b"/>
              <a:pathLst>
                <a:path w="5594" h="5595" extrusionOk="0">
                  <a:moveTo>
                    <a:pt x="1106" y="1"/>
                  </a:moveTo>
                  <a:cubicBezTo>
                    <a:pt x="488" y="1"/>
                    <a:pt x="0" y="489"/>
                    <a:pt x="0" y="1106"/>
                  </a:cubicBezTo>
                  <a:lnTo>
                    <a:pt x="0" y="4456"/>
                  </a:lnTo>
                  <a:cubicBezTo>
                    <a:pt x="0" y="5074"/>
                    <a:pt x="488" y="5594"/>
                    <a:pt x="1106" y="5594"/>
                  </a:cubicBezTo>
                  <a:lnTo>
                    <a:pt x="4455" y="5594"/>
                  </a:lnTo>
                  <a:cubicBezTo>
                    <a:pt x="5073" y="5594"/>
                    <a:pt x="5593" y="5074"/>
                    <a:pt x="5593" y="4456"/>
                  </a:cubicBezTo>
                  <a:lnTo>
                    <a:pt x="5593" y="1106"/>
                  </a:lnTo>
                  <a:cubicBezTo>
                    <a:pt x="5593" y="489"/>
                    <a:pt x="5073" y="1"/>
                    <a:pt x="4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79;p18">
              <a:extLst>
                <a:ext uri="{FF2B5EF4-FFF2-40B4-BE49-F238E27FC236}">
                  <a16:creationId xmlns:a16="http://schemas.microsoft.com/office/drawing/2014/main" id="{C666D028-79F5-6F03-FDE2-C6A886D82494}"/>
                </a:ext>
              </a:extLst>
            </p:cNvPr>
            <p:cNvSpPr/>
            <p:nvPr/>
          </p:nvSpPr>
          <p:spPr>
            <a:xfrm>
              <a:off x="7576800" y="2976450"/>
              <a:ext cx="67525" cy="68325"/>
            </a:xfrm>
            <a:custGeom>
              <a:avLst/>
              <a:gdLst/>
              <a:ahLst/>
              <a:cxnLst/>
              <a:rect l="l" t="t" r="r" b="b"/>
              <a:pathLst>
                <a:path w="2701" h="2733" extrusionOk="0">
                  <a:moveTo>
                    <a:pt x="1367" y="0"/>
                  </a:moveTo>
                  <a:cubicBezTo>
                    <a:pt x="619" y="0"/>
                    <a:pt x="1" y="618"/>
                    <a:pt x="1" y="1366"/>
                  </a:cubicBezTo>
                  <a:cubicBezTo>
                    <a:pt x="1" y="2114"/>
                    <a:pt x="619" y="2732"/>
                    <a:pt x="1367" y="2732"/>
                  </a:cubicBezTo>
                  <a:cubicBezTo>
                    <a:pt x="2115" y="2732"/>
                    <a:pt x="2700" y="2114"/>
                    <a:pt x="2700" y="1366"/>
                  </a:cubicBezTo>
                  <a:cubicBezTo>
                    <a:pt x="2700" y="618"/>
                    <a:pt x="2115" y="0"/>
                    <a:pt x="1367" y="0"/>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0;p18">
              <a:extLst>
                <a:ext uri="{FF2B5EF4-FFF2-40B4-BE49-F238E27FC236}">
                  <a16:creationId xmlns:a16="http://schemas.microsoft.com/office/drawing/2014/main" id="{AF0AB8DD-768D-47EE-D5A0-0BDBDD740C38}"/>
                </a:ext>
              </a:extLst>
            </p:cNvPr>
            <p:cNvSpPr/>
            <p:nvPr/>
          </p:nvSpPr>
          <p:spPr>
            <a:xfrm>
              <a:off x="7561375" y="3043925"/>
              <a:ext cx="99200" cy="44750"/>
            </a:xfrm>
            <a:custGeom>
              <a:avLst/>
              <a:gdLst/>
              <a:ahLst/>
              <a:cxnLst/>
              <a:rect l="l" t="t" r="r" b="b"/>
              <a:pathLst>
                <a:path w="3968" h="1790" extrusionOk="0">
                  <a:moveTo>
                    <a:pt x="1984" y="1"/>
                  </a:moveTo>
                  <a:cubicBezTo>
                    <a:pt x="976" y="1"/>
                    <a:pt x="130" y="749"/>
                    <a:pt x="0" y="1724"/>
                  </a:cubicBezTo>
                  <a:cubicBezTo>
                    <a:pt x="98" y="1757"/>
                    <a:pt x="195" y="1789"/>
                    <a:pt x="293" y="1789"/>
                  </a:cubicBezTo>
                  <a:lnTo>
                    <a:pt x="3642" y="1789"/>
                  </a:lnTo>
                  <a:cubicBezTo>
                    <a:pt x="3772" y="1789"/>
                    <a:pt x="3870" y="1757"/>
                    <a:pt x="3967" y="1724"/>
                  </a:cubicBezTo>
                  <a:cubicBezTo>
                    <a:pt x="3837" y="749"/>
                    <a:pt x="2992" y="1"/>
                    <a:pt x="19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1;p18">
              <a:extLst>
                <a:ext uri="{FF2B5EF4-FFF2-40B4-BE49-F238E27FC236}">
                  <a16:creationId xmlns:a16="http://schemas.microsoft.com/office/drawing/2014/main" id="{B52F7251-FC45-841F-F5CF-8DFEA8E90CE3}"/>
                </a:ext>
              </a:extLst>
            </p:cNvPr>
            <p:cNvSpPr/>
            <p:nvPr/>
          </p:nvSpPr>
          <p:spPr>
            <a:xfrm>
              <a:off x="7562175" y="3108975"/>
              <a:ext cx="97575" cy="14650"/>
            </a:xfrm>
            <a:custGeom>
              <a:avLst/>
              <a:gdLst/>
              <a:ahLst/>
              <a:cxnLst/>
              <a:rect l="l" t="t" r="r" b="b"/>
              <a:pathLst>
                <a:path w="3903" h="586" extrusionOk="0">
                  <a:moveTo>
                    <a:pt x="261" y="0"/>
                  </a:moveTo>
                  <a:cubicBezTo>
                    <a:pt x="131" y="0"/>
                    <a:pt x="1" y="130"/>
                    <a:pt x="1" y="293"/>
                  </a:cubicBezTo>
                  <a:cubicBezTo>
                    <a:pt x="1" y="455"/>
                    <a:pt x="131" y="585"/>
                    <a:pt x="261" y="585"/>
                  </a:cubicBezTo>
                  <a:lnTo>
                    <a:pt x="3610" y="585"/>
                  </a:lnTo>
                  <a:cubicBezTo>
                    <a:pt x="3773" y="585"/>
                    <a:pt x="3903" y="455"/>
                    <a:pt x="3903" y="293"/>
                  </a:cubicBezTo>
                  <a:cubicBezTo>
                    <a:pt x="3903" y="130"/>
                    <a:pt x="3773" y="0"/>
                    <a:pt x="3610" y="0"/>
                  </a:cubicBez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2;p18">
              <a:extLst>
                <a:ext uri="{FF2B5EF4-FFF2-40B4-BE49-F238E27FC236}">
                  <a16:creationId xmlns:a16="http://schemas.microsoft.com/office/drawing/2014/main" id="{9D02E0CA-DCC8-68FE-E8EA-8FEF396E3A81}"/>
                </a:ext>
              </a:extLst>
            </p:cNvPr>
            <p:cNvSpPr/>
            <p:nvPr/>
          </p:nvSpPr>
          <p:spPr>
            <a:xfrm>
              <a:off x="7725600" y="2948800"/>
              <a:ext cx="139025" cy="139875"/>
            </a:xfrm>
            <a:custGeom>
              <a:avLst/>
              <a:gdLst/>
              <a:ahLst/>
              <a:cxnLst/>
              <a:rect l="l" t="t" r="r" b="b"/>
              <a:pathLst>
                <a:path w="5561" h="5595" extrusionOk="0">
                  <a:moveTo>
                    <a:pt x="1106" y="1"/>
                  </a:moveTo>
                  <a:cubicBezTo>
                    <a:pt x="488" y="1"/>
                    <a:pt x="0" y="489"/>
                    <a:pt x="0" y="1106"/>
                  </a:cubicBezTo>
                  <a:lnTo>
                    <a:pt x="0" y="4456"/>
                  </a:lnTo>
                  <a:cubicBezTo>
                    <a:pt x="0" y="5074"/>
                    <a:pt x="488" y="5594"/>
                    <a:pt x="1106" y="5594"/>
                  </a:cubicBezTo>
                  <a:lnTo>
                    <a:pt x="4455" y="5594"/>
                  </a:lnTo>
                  <a:cubicBezTo>
                    <a:pt x="5073" y="5594"/>
                    <a:pt x="5561" y="5074"/>
                    <a:pt x="5561" y="4456"/>
                  </a:cubicBezTo>
                  <a:lnTo>
                    <a:pt x="5561" y="1106"/>
                  </a:lnTo>
                  <a:cubicBezTo>
                    <a:pt x="5561" y="489"/>
                    <a:pt x="5073" y="1"/>
                    <a:pt x="4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3;p18">
              <a:extLst>
                <a:ext uri="{FF2B5EF4-FFF2-40B4-BE49-F238E27FC236}">
                  <a16:creationId xmlns:a16="http://schemas.microsoft.com/office/drawing/2014/main" id="{7F1C5C48-E113-85EC-9117-8BE3974FA2AF}"/>
                </a:ext>
              </a:extLst>
            </p:cNvPr>
            <p:cNvSpPr/>
            <p:nvPr/>
          </p:nvSpPr>
          <p:spPr>
            <a:xfrm>
              <a:off x="7761350" y="2976450"/>
              <a:ext cx="67525" cy="68325"/>
            </a:xfrm>
            <a:custGeom>
              <a:avLst/>
              <a:gdLst/>
              <a:ahLst/>
              <a:cxnLst/>
              <a:rect l="l" t="t" r="r" b="b"/>
              <a:pathLst>
                <a:path w="2701" h="2733" extrusionOk="0">
                  <a:moveTo>
                    <a:pt x="1334" y="0"/>
                  </a:moveTo>
                  <a:cubicBezTo>
                    <a:pt x="586" y="0"/>
                    <a:pt x="1" y="618"/>
                    <a:pt x="1" y="1366"/>
                  </a:cubicBezTo>
                  <a:cubicBezTo>
                    <a:pt x="1" y="2114"/>
                    <a:pt x="586" y="2732"/>
                    <a:pt x="1334" y="2732"/>
                  </a:cubicBezTo>
                  <a:cubicBezTo>
                    <a:pt x="2082" y="2732"/>
                    <a:pt x="2700" y="2114"/>
                    <a:pt x="2700" y="1366"/>
                  </a:cubicBezTo>
                  <a:cubicBezTo>
                    <a:pt x="2700" y="618"/>
                    <a:pt x="2082" y="0"/>
                    <a:pt x="1334" y="0"/>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4;p18">
              <a:extLst>
                <a:ext uri="{FF2B5EF4-FFF2-40B4-BE49-F238E27FC236}">
                  <a16:creationId xmlns:a16="http://schemas.microsoft.com/office/drawing/2014/main" id="{FD62B9E5-DF2D-C8B9-5209-660956F7A4E7}"/>
                </a:ext>
              </a:extLst>
            </p:cNvPr>
            <p:cNvSpPr/>
            <p:nvPr/>
          </p:nvSpPr>
          <p:spPr>
            <a:xfrm>
              <a:off x="7745925" y="3043925"/>
              <a:ext cx="98375" cy="44750"/>
            </a:xfrm>
            <a:custGeom>
              <a:avLst/>
              <a:gdLst/>
              <a:ahLst/>
              <a:cxnLst/>
              <a:rect l="l" t="t" r="r" b="b"/>
              <a:pathLst>
                <a:path w="3935" h="1790" extrusionOk="0">
                  <a:moveTo>
                    <a:pt x="1984" y="1"/>
                  </a:moveTo>
                  <a:cubicBezTo>
                    <a:pt x="976" y="1"/>
                    <a:pt x="130" y="749"/>
                    <a:pt x="0" y="1724"/>
                  </a:cubicBezTo>
                  <a:cubicBezTo>
                    <a:pt x="98" y="1757"/>
                    <a:pt x="195" y="1789"/>
                    <a:pt x="293" y="1789"/>
                  </a:cubicBezTo>
                  <a:lnTo>
                    <a:pt x="3642" y="1789"/>
                  </a:lnTo>
                  <a:cubicBezTo>
                    <a:pt x="3740" y="1789"/>
                    <a:pt x="3837" y="1757"/>
                    <a:pt x="3935" y="1724"/>
                  </a:cubicBezTo>
                  <a:cubicBezTo>
                    <a:pt x="3805" y="749"/>
                    <a:pt x="2992" y="1"/>
                    <a:pt x="1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5;p18">
              <a:extLst>
                <a:ext uri="{FF2B5EF4-FFF2-40B4-BE49-F238E27FC236}">
                  <a16:creationId xmlns:a16="http://schemas.microsoft.com/office/drawing/2014/main" id="{FCAADF28-627A-14F3-18CE-0F36183F2080}"/>
                </a:ext>
              </a:extLst>
            </p:cNvPr>
            <p:cNvSpPr/>
            <p:nvPr/>
          </p:nvSpPr>
          <p:spPr>
            <a:xfrm>
              <a:off x="7745925" y="3108975"/>
              <a:ext cx="98375" cy="14650"/>
            </a:xfrm>
            <a:custGeom>
              <a:avLst/>
              <a:gdLst/>
              <a:ahLst/>
              <a:cxnLst/>
              <a:rect l="l" t="t" r="r" b="b"/>
              <a:pathLst>
                <a:path w="3935" h="586" extrusionOk="0">
                  <a:moveTo>
                    <a:pt x="293" y="0"/>
                  </a:moveTo>
                  <a:cubicBezTo>
                    <a:pt x="130" y="0"/>
                    <a:pt x="0" y="130"/>
                    <a:pt x="0" y="293"/>
                  </a:cubicBezTo>
                  <a:cubicBezTo>
                    <a:pt x="0" y="455"/>
                    <a:pt x="130" y="585"/>
                    <a:pt x="293" y="585"/>
                  </a:cubicBezTo>
                  <a:lnTo>
                    <a:pt x="3642" y="585"/>
                  </a:lnTo>
                  <a:cubicBezTo>
                    <a:pt x="3805" y="585"/>
                    <a:pt x="3935" y="455"/>
                    <a:pt x="3935" y="293"/>
                  </a:cubicBezTo>
                  <a:cubicBezTo>
                    <a:pt x="3935" y="130"/>
                    <a:pt x="3805" y="0"/>
                    <a:pt x="3642" y="0"/>
                  </a:cubicBez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6;p18">
              <a:extLst>
                <a:ext uri="{FF2B5EF4-FFF2-40B4-BE49-F238E27FC236}">
                  <a16:creationId xmlns:a16="http://schemas.microsoft.com/office/drawing/2014/main" id="{D53D3A33-CB9E-4D85-AA42-D45DA023C54B}"/>
                </a:ext>
              </a:extLst>
            </p:cNvPr>
            <p:cNvSpPr/>
            <p:nvPr/>
          </p:nvSpPr>
          <p:spPr>
            <a:xfrm>
              <a:off x="7797950" y="3077250"/>
              <a:ext cx="106525" cy="105925"/>
            </a:xfrm>
            <a:custGeom>
              <a:avLst/>
              <a:gdLst/>
              <a:ahLst/>
              <a:cxnLst/>
              <a:rect l="l" t="t" r="r" b="b"/>
              <a:pathLst>
                <a:path w="4261" h="4237" extrusionOk="0">
                  <a:moveTo>
                    <a:pt x="293" y="1"/>
                  </a:moveTo>
                  <a:cubicBezTo>
                    <a:pt x="130" y="1"/>
                    <a:pt x="0" y="131"/>
                    <a:pt x="0" y="294"/>
                  </a:cubicBezTo>
                  <a:lnTo>
                    <a:pt x="0" y="2960"/>
                  </a:lnTo>
                  <a:cubicBezTo>
                    <a:pt x="0" y="3134"/>
                    <a:pt x="145" y="3249"/>
                    <a:pt x="299" y="3249"/>
                  </a:cubicBezTo>
                  <a:cubicBezTo>
                    <a:pt x="376" y="3249"/>
                    <a:pt x="456" y="3220"/>
                    <a:pt x="521" y="3155"/>
                  </a:cubicBezTo>
                  <a:lnTo>
                    <a:pt x="1236" y="2440"/>
                  </a:lnTo>
                  <a:cubicBezTo>
                    <a:pt x="1301" y="2375"/>
                    <a:pt x="1374" y="2342"/>
                    <a:pt x="1447" y="2342"/>
                  </a:cubicBezTo>
                  <a:cubicBezTo>
                    <a:pt x="1521" y="2342"/>
                    <a:pt x="1594" y="2375"/>
                    <a:pt x="1659" y="2440"/>
                  </a:cubicBezTo>
                  <a:lnTo>
                    <a:pt x="3382" y="4163"/>
                  </a:lnTo>
                  <a:cubicBezTo>
                    <a:pt x="3431" y="4212"/>
                    <a:pt x="3496" y="4237"/>
                    <a:pt x="3561" y="4237"/>
                  </a:cubicBezTo>
                  <a:cubicBezTo>
                    <a:pt x="3626" y="4237"/>
                    <a:pt x="3691" y="4212"/>
                    <a:pt x="3740" y="4163"/>
                  </a:cubicBezTo>
                  <a:lnTo>
                    <a:pt x="4163" y="3741"/>
                  </a:lnTo>
                  <a:cubicBezTo>
                    <a:pt x="4260" y="3643"/>
                    <a:pt x="4260" y="3480"/>
                    <a:pt x="4163" y="3350"/>
                  </a:cubicBezTo>
                  <a:lnTo>
                    <a:pt x="2439" y="1627"/>
                  </a:lnTo>
                  <a:cubicBezTo>
                    <a:pt x="2342" y="1529"/>
                    <a:pt x="2342" y="1334"/>
                    <a:pt x="2439" y="1204"/>
                  </a:cubicBezTo>
                  <a:lnTo>
                    <a:pt x="3187" y="489"/>
                  </a:lnTo>
                  <a:cubicBezTo>
                    <a:pt x="3350" y="294"/>
                    <a:pt x="3220" y="1"/>
                    <a:pt x="29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29"/>
          <p:cNvSpPr txBox="1">
            <a:spLocks noGrp="1"/>
          </p:cNvSpPr>
          <p:nvPr>
            <p:ph type="title"/>
          </p:nvPr>
        </p:nvSpPr>
        <p:spPr>
          <a:xfrm>
            <a:off x="457200" y="411475"/>
            <a:ext cx="82296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REQUIREMENTS</a:t>
            </a:r>
            <a:endParaRPr dirty="0"/>
          </a:p>
        </p:txBody>
      </p:sp>
      <p:grpSp>
        <p:nvGrpSpPr>
          <p:cNvPr id="1515" name="Google Shape;1515;p29"/>
          <p:cNvGrpSpPr/>
          <p:nvPr/>
        </p:nvGrpSpPr>
        <p:grpSpPr>
          <a:xfrm>
            <a:off x="457200" y="1123836"/>
            <a:ext cx="8122420" cy="3583385"/>
            <a:chOff x="630388" y="1401209"/>
            <a:chExt cx="8122420" cy="3583385"/>
          </a:xfrm>
        </p:grpSpPr>
        <p:sp>
          <p:nvSpPr>
            <p:cNvPr id="1517" name="Google Shape;1517;p29"/>
            <p:cNvSpPr/>
            <p:nvPr/>
          </p:nvSpPr>
          <p:spPr>
            <a:xfrm>
              <a:off x="630388" y="1878413"/>
              <a:ext cx="2914800" cy="3106181"/>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9"/>
            <p:cNvSpPr txBox="1"/>
            <p:nvPr/>
          </p:nvSpPr>
          <p:spPr>
            <a:xfrm>
              <a:off x="5838008" y="1401209"/>
              <a:ext cx="2914800" cy="270000"/>
            </a:xfrm>
            <a:prstGeom prst="rect">
              <a:avLst/>
            </a:prstGeom>
            <a:noFill/>
            <a:ln>
              <a:noFill/>
            </a:ln>
          </p:spPr>
          <p:txBody>
            <a:bodyPr spcFirstLastPara="1" wrap="square" lIns="91425" tIns="18275" rIns="91425" bIns="91425" anchor="t" anchorCtr="0">
              <a:noAutofit/>
            </a:bodyPr>
            <a:lstStyle/>
            <a:p>
              <a:pPr marL="0" lvl="0" indent="0" algn="ctr" rtl="0">
                <a:spcBef>
                  <a:spcPts val="0"/>
                </a:spcBef>
                <a:spcAft>
                  <a:spcPts val="0"/>
                </a:spcAft>
                <a:buNone/>
              </a:pPr>
              <a:r>
                <a:rPr lang="en-US" sz="1800" dirty="0">
                  <a:solidFill>
                    <a:schemeClr val="dk1"/>
                  </a:solidFill>
                  <a:latin typeface="Fira Sans Extra Condensed Medium"/>
                  <a:ea typeface="Fira Sans Extra Condensed Medium"/>
                  <a:cs typeface="Fira Sans Extra Condensed Medium"/>
                  <a:sym typeface="Fira Sans Extra Condensed Medium"/>
                </a:rPr>
                <a:t>Non-Functional Requirements</a:t>
              </a:r>
              <a:endParaRPr sz="18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522" name="Google Shape;1522;p29"/>
            <p:cNvSpPr txBox="1"/>
            <p:nvPr/>
          </p:nvSpPr>
          <p:spPr>
            <a:xfrm>
              <a:off x="630388" y="1404803"/>
              <a:ext cx="2914800" cy="270000"/>
            </a:xfrm>
            <a:prstGeom prst="rect">
              <a:avLst/>
            </a:prstGeom>
            <a:noFill/>
            <a:ln>
              <a:noFill/>
            </a:ln>
          </p:spPr>
          <p:txBody>
            <a:bodyPr spcFirstLastPara="1" wrap="square" lIns="91425" tIns="18275" rIns="91425" bIns="91425" anchor="t" anchorCtr="0">
              <a:noAutofit/>
            </a:bodyPr>
            <a:lstStyle/>
            <a:p>
              <a:pPr marL="0" lvl="0" indent="0" algn="ctr" rtl="0">
                <a:spcBef>
                  <a:spcPts val="0"/>
                </a:spcBef>
                <a:spcAft>
                  <a:spcPts val="0"/>
                </a:spcAft>
                <a:buNone/>
              </a:pPr>
              <a:r>
                <a:rPr lang="en" sz="1800" dirty="0">
                  <a:solidFill>
                    <a:schemeClr val="dk1"/>
                  </a:solidFill>
                  <a:latin typeface="Fira Sans Extra Condensed Medium"/>
                  <a:ea typeface="Fira Sans Extra Condensed Medium"/>
                  <a:cs typeface="Fira Sans Extra Condensed Medium"/>
                  <a:sym typeface="Fira Sans Extra Condensed Medium"/>
                </a:rPr>
                <a:t>Functional Requirements</a:t>
              </a:r>
              <a:endParaRPr sz="18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528" name="Google Shape;1528;p29"/>
            <p:cNvSpPr txBox="1"/>
            <p:nvPr/>
          </p:nvSpPr>
          <p:spPr>
            <a:xfrm>
              <a:off x="826582" y="2056997"/>
              <a:ext cx="2416500" cy="270000"/>
            </a:xfrm>
            <a:prstGeom prst="rect">
              <a:avLst/>
            </a:prstGeom>
            <a:solidFill>
              <a:schemeClr val="accent1"/>
            </a:solidFill>
            <a:ln>
              <a:solidFill>
                <a:schemeClr val="bg2">
                  <a:lumMod val="50000"/>
                </a:schemeClr>
              </a:solidFill>
            </a:ln>
          </p:spPr>
          <p:txBody>
            <a:bodyPr spcFirstLastPara="1" wrap="square" lIns="91425" tIns="27425" rIns="91425" bIns="91425" anchor="t" anchorCtr="0">
              <a:noAutofit/>
            </a:bodyPr>
            <a:lstStyle/>
            <a:p>
              <a:pPr marL="0" lvl="0" indent="0" algn="ctr" rtl="0">
                <a:spcBef>
                  <a:spcPts val="0"/>
                </a:spcBef>
                <a:spcAft>
                  <a:spcPts val="0"/>
                </a:spcAft>
                <a:buNone/>
              </a:pPr>
              <a:r>
                <a:rPr lang="en-IN" sz="1500" dirty="0">
                  <a:solidFill>
                    <a:schemeClr val="lt1"/>
                  </a:solidFill>
                  <a:latin typeface="Roboto"/>
                  <a:ea typeface="Roboto"/>
                  <a:cs typeface="Roboto"/>
                  <a:sym typeface="Roboto"/>
                </a:rPr>
                <a:t>Voter Login</a:t>
              </a:r>
              <a:endParaRPr sz="1500" dirty="0">
                <a:solidFill>
                  <a:schemeClr val="lt1"/>
                </a:solidFill>
                <a:latin typeface="Roboto"/>
                <a:ea typeface="Roboto"/>
                <a:cs typeface="Roboto"/>
                <a:sym typeface="Roboto"/>
              </a:endParaRPr>
            </a:p>
          </p:txBody>
        </p:sp>
        <p:sp>
          <p:nvSpPr>
            <p:cNvPr id="1529" name="Google Shape;1529;p29"/>
            <p:cNvSpPr txBox="1"/>
            <p:nvPr/>
          </p:nvSpPr>
          <p:spPr>
            <a:xfrm>
              <a:off x="841304" y="2662592"/>
              <a:ext cx="2416500" cy="269998"/>
            </a:xfrm>
            <a:prstGeom prst="rect">
              <a:avLst/>
            </a:prstGeom>
            <a:solidFill>
              <a:schemeClr val="accent3"/>
            </a:solidFill>
            <a:ln>
              <a:noFill/>
            </a:ln>
          </p:spPr>
          <p:txBody>
            <a:bodyPr spcFirstLastPara="1" wrap="square" lIns="91425" tIns="27425" rIns="91425" bIns="91425" anchor="t" anchorCtr="0">
              <a:noAutofit/>
            </a:bodyPr>
            <a:lstStyle/>
            <a:p>
              <a:pPr marL="0" lvl="0" indent="0" algn="ctr" rtl="0">
                <a:spcBef>
                  <a:spcPts val="0"/>
                </a:spcBef>
                <a:spcAft>
                  <a:spcPts val="0"/>
                </a:spcAft>
                <a:buNone/>
              </a:pPr>
              <a:r>
                <a:rPr lang="en-IN" sz="1500" dirty="0">
                  <a:solidFill>
                    <a:schemeClr val="lt1"/>
                  </a:solidFill>
                  <a:latin typeface="Roboto"/>
                  <a:ea typeface="Roboto"/>
                  <a:cs typeface="Roboto"/>
                  <a:sym typeface="Roboto"/>
                </a:rPr>
                <a:t>Secure Authentication</a:t>
              </a:r>
              <a:endParaRPr sz="1500" dirty="0">
                <a:solidFill>
                  <a:schemeClr val="lt1"/>
                </a:solidFill>
                <a:latin typeface="Roboto"/>
                <a:ea typeface="Roboto"/>
                <a:cs typeface="Roboto"/>
                <a:sym typeface="Roboto"/>
              </a:endParaRPr>
            </a:p>
          </p:txBody>
        </p:sp>
        <p:sp>
          <p:nvSpPr>
            <p:cNvPr id="1533" name="Google Shape;1533;p29"/>
            <p:cNvSpPr txBox="1"/>
            <p:nvPr/>
          </p:nvSpPr>
          <p:spPr>
            <a:xfrm>
              <a:off x="826582" y="3242377"/>
              <a:ext cx="2416500" cy="293601"/>
            </a:xfrm>
            <a:prstGeom prst="rect">
              <a:avLst/>
            </a:prstGeom>
            <a:solidFill>
              <a:schemeClr val="accent4"/>
            </a:solidFill>
            <a:ln>
              <a:noFill/>
            </a:ln>
          </p:spPr>
          <p:txBody>
            <a:bodyPr spcFirstLastPara="1" wrap="square" lIns="91425" tIns="27425" rIns="91425" bIns="91425" anchor="t" anchorCtr="0">
              <a:noAutofit/>
            </a:bodyPr>
            <a:lstStyle/>
            <a:p>
              <a:pPr marL="0" lvl="0" indent="0" algn="ctr" rtl="0">
                <a:spcBef>
                  <a:spcPts val="0"/>
                </a:spcBef>
                <a:spcAft>
                  <a:spcPts val="0"/>
                </a:spcAft>
                <a:buNone/>
              </a:pPr>
              <a:r>
                <a:rPr lang="en-IN" sz="1500" dirty="0">
                  <a:solidFill>
                    <a:schemeClr val="lt1"/>
                  </a:solidFill>
                  <a:latin typeface="Roboto"/>
                  <a:ea typeface="Roboto"/>
                  <a:cs typeface="Roboto"/>
                  <a:sym typeface="Roboto"/>
                </a:rPr>
                <a:t>Electronic Voting</a:t>
              </a:r>
              <a:endParaRPr sz="1500" dirty="0">
                <a:solidFill>
                  <a:schemeClr val="lt1"/>
                </a:solidFill>
                <a:latin typeface="Roboto"/>
                <a:ea typeface="Roboto"/>
                <a:cs typeface="Roboto"/>
                <a:sym typeface="Roboto"/>
              </a:endParaRPr>
            </a:p>
          </p:txBody>
        </p:sp>
        <p:sp>
          <p:nvSpPr>
            <p:cNvPr id="1534" name="Google Shape;1534;p29"/>
            <p:cNvSpPr txBox="1"/>
            <p:nvPr/>
          </p:nvSpPr>
          <p:spPr>
            <a:xfrm>
              <a:off x="826582" y="3845765"/>
              <a:ext cx="2416500" cy="284354"/>
            </a:xfrm>
            <a:prstGeom prst="rect">
              <a:avLst/>
            </a:prstGeom>
            <a:solidFill>
              <a:schemeClr val="accent5"/>
            </a:solidFill>
            <a:ln>
              <a:noFill/>
            </a:ln>
          </p:spPr>
          <p:txBody>
            <a:bodyPr spcFirstLastPara="1" wrap="square" lIns="91425" tIns="27425" rIns="91425" bIns="91425" anchor="t" anchorCtr="0">
              <a:noAutofit/>
            </a:bodyPr>
            <a:lstStyle/>
            <a:p>
              <a:pPr marL="0" lvl="0" indent="0" algn="ctr" rtl="0">
                <a:spcBef>
                  <a:spcPts val="0"/>
                </a:spcBef>
                <a:spcAft>
                  <a:spcPts val="0"/>
                </a:spcAft>
                <a:buNone/>
              </a:pPr>
              <a:r>
                <a:rPr lang="en-IN" sz="1500" dirty="0">
                  <a:solidFill>
                    <a:schemeClr val="lt1"/>
                  </a:solidFill>
                  <a:latin typeface="Roboto"/>
                  <a:ea typeface="Roboto"/>
                  <a:cs typeface="Roboto"/>
                  <a:sym typeface="Roboto"/>
                </a:rPr>
                <a:t>Real-time Results</a:t>
              </a:r>
              <a:endParaRPr sz="1500" dirty="0">
                <a:solidFill>
                  <a:schemeClr val="lt1"/>
                </a:solidFill>
                <a:latin typeface="Roboto"/>
                <a:ea typeface="Roboto"/>
                <a:cs typeface="Roboto"/>
                <a:sym typeface="Roboto"/>
              </a:endParaRPr>
            </a:p>
          </p:txBody>
        </p:sp>
        <p:sp>
          <p:nvSpPr>
            <p:cNvPr id="1535" name="Google Shape;1535;p29"/>
            <p:cNvSpPr txBox="1"/>
            <p:nvPr/>
          </p:nvSpPr>
          <p:spPr>
            <a:xfrm>
              <a:off x="826582" y="4388934"/>
              <a:ext cx="2416500" cy="498939"/>
            </a:xfrm>
            <a:prstGeom prst="rect">
              <a:avLst/>
            </a:prstGeom>
            <a:solidFill>
              <a:schemeClr val="accent2"/>
            </a:solidFill>
            <a:ln>
              <a:noFill/>
            </a:ln>
          </p:spPr>
          <p:txBody>
            <a:bodyPr spcFirstLastPara="1" wrap="square" lIns="91425" tIns="27425" rIns="91425" bIns="91425" anchor="t" anchorCtr="0">
              <a:noAutofit/>
            </a:bodyPr>
            <a:lstStyle/>
            <a:p>
              <a:pPr marL="0" lvl="0" indent="0" algn="ctr" rtl="0">
                <a:spcBef>
                  <a:spcPts val="0"/>
                </a:spcBef>
                <a:spcAft>
                  <a:spcPts val="0"/>
                </a:spcAft>
                <a:buNone/>
              </a:pPr>
              <a:r>
                <a:rPr lang="en-IN" sz="1500" dirty="0">
                  <a:solidFill>
                    <a:schemeClr val="lt1"/>
                  </a:solidFill>
                  <a:latin typeface="Roboto"/>
                  <a:ea typeface="Roboto"/>
                  <a:cs typeface="Roboto"/>
                  <a:sym typeface="Roboto"/>
                </a:rPr>
                <a:t>Automatic election scheduling</a:t>
              </a:r>
              <a:endParaRPr sz="1500" dirty="0">
                <a:solidFill>
                  <a:schemeClr val="lt1"/>
                </a:solidFill>
                <a:latin typeface="Roboto"/>
                <a:ea typeface="Roboto"/>
                <a:cs typeface="Roboto"/>
                <a:sym typeface="Roboto"/>
              </a:endParaRPr>
            </a:p>
          </p:txBody>
        </p:sp>
      </p:grpSp>
      <p:sp>
        <p:nvSpPr>
          <p:cNvPr id="7" name="Google Shape;1517;p29">
            <a:extLst>
              <a:ext uri="{FF2B5EF4-FFF2-40B4-BE49-F238E27FC236}">
                <a16:creationId xmlns:a16="http://schemas.microsoft.com/office/drawing/2014/main" id="{3C7F7A85-89CC-7437-39C7-32C07DFFFCDF}"/>
              </a:ext>
            </a:extLst>
          </p:cNvPr>
          <p:cNvSpPr/>
          <p:nvPr/>
        </p:nvSpPr>
        <p:spPr>
          <a:xfrm>
            <a:off x="5664820" y="1570143"/>
            <a:ext cx="2914800" cy="3113368"/>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28;p29">
            <a:extLst>
              <a:ext uri="{FF2B5EF4-FFF2-40B4-BE49-F238E27FC236}">
                <a16:creationId xmlns:a16="http://schemas.microsoft.com/office/drawing/2014/main" id="{7AC720A8-5693-04D6-898C-62B0EA8C1BB6}"/>
              </a:ext>
            </a:extLst>
          </p:cNvPr>
          <p:cNvSpPr txBox="1"/>
          <p:nvPr/>
        </p:nvSpPr>
        <p:spPr>
          <a:xfrm>
            <a:off x="5911719" y="1760297"/>
            <a:ext cx="2416500" cy="270000"/>
          </a:xfrm>
          <a:prstGeom prst="rect">
            <a:avLst/>
          </a:prstGeom>
          <a:solidFill>
            <a:schemeClr val="accent1"/>
          </a:solidFill>
          <a:ln>
            <a:solidFill>
              <a:schemeClr val="accent1"/>
            </a:solidFill>
          </a:ln>
        </p:spPr>
        <p:txBody>
          <a:bodyPr spcFirstLastPara="1" wrap="square" lIns="91425" tIns="27425" rIns="91425" bIns="91425" anchor="t" anchorCtr="0">
            <a:noAutofit/>
          </a:bodyPr>
          <a:lstStyle/>
          <a:p>
            <a:pPr marL="0" lvl="0" indent="0" algn="ctr" rtl="0">
              <a:spcBef>
                <a:spcPts val="0"/>
              </a:spcBef>
              <a:spcAft>
                <a:spcPts val="0"/>
              </a:spcAft>
              <a:buNone/>
            </a:pPr>
            <a:r>
              <a:rPr lang="en-IN" sz="1500" dirty="0">
                <a:solidFill>
                  <a:schemeClr val="lt1"/>
                </a:solidFill>
                <a:latin typeface="Roboto"/>
                <a:ea typeface="Roboto"/>
                <a:cs typeface="Roboto"/>
                <a:sym typeface="Roboto"/>
              </a:rPr>
              <a:t>Scalability</a:t>
            </a:r>
            <a:endParaRPr sz="1500" dirty="0">
              <a:solidFill>
                <a:schemeClr val="lt1"/>
              </a:solidFill>
              <a:latin typeface="Roboto"/>
              <a:ea typeface="Roboto"/>
              <a:cs typeface="Roboto"/>
              <a:sym typeface="Roboto"/>
            </a:endParaRPr>
          </a:p>
        </p:txBody>
      </p:sp>
      <p:sp>
        <p:nvSpPr>
          <p:cNvPr id="9" name="Google Shape;1528;p29">
            <a:extLst>
              <a:ext uri="{FF2B5EF4-FFF2-40B4-BE49-F238E27FC236}">
                <a16:creationId xmlns:a16="http://schemas.microsoft.com/office/drawing/2014/main" id="{D86E5A96-9AFE-6459-7422-5039A008D45F}"/>
              </a:ext>
            </a:extLst>
          </p:cNvPr>
          <p:cNvSpPr txBox="1"/>
          <p:nvPr/>
        </p:nvSpPr>
        <p:spPr>
          <a:xfrm>
            <a:off x="5911719" y="2350527"/>
            <a:ext cx="2416500" cy="270000"/>
          </a:xfrm>
          <a:prstGeom prst="rect">
            <a:avLst/>
          </a:prstGeom>
          <a:solidFill>
            <a:schemeClr val="accent3"/>
          </a:solidFill>
          <a:ln>
            <a:solidFill>
              <a:schemeClr val="bg2"/>
            </a:solidFill>
          </a:ln>
        </p:spPr>
        <p:txBody>
          <a:bodyPr spcFirstLastPara="1" wrap="square" lIns="91425" tIns="27425" rIns="91425" bIns="91425" anchor="t" anchorCtr="0">
            <a:noAutofit/>
          </a:bodyPr>
          <a:lstStyle/>
          <a:p>
            <a:pPr marL="0" lvl="0" indent="0" algn="ctr" rtl="0">
              <a:spcBef>
                <a:spcPts val="0"/>
              </a:spcBef>
              <a:spcAft>
                <a:spcPts val="0"/>
              </a:spcAft>
              <a:buNone/>
            </a:pPr>
            <a:r>
              <a:rPr lang="en-IN" sz="1500" dirty="0">
                <a:solidFill>
                  <a:schemeClr val="lt1"/>
                </a:solidFill>
                <a:latin typeface="Roboto"/>
                <a:ea typeface="Roboto"/>
                <a:cs typeface="Roboto"/>
                <a:sym typeface="Roboto"/>
              </a:rPr>
              <a:t>Accessibility</a:t>
            </a:r>
            <a:endParaRPr sz="1500" dirty="0">
              <a:solidFill>
                <a:schemeClr val="lt1"/>
              </a:solidFill>
              <a:latin typeface="Roboto"/>
              <a:ea typeface="Roboto"/>
              <a:cs typeface="Roboto"/>
              <a:sym typeface="Roboto"/>
            </a:endParaRPr>
          </a:p>
        </p:txBody>
      </p:sp>
      <p:sp>
        <p:nvSpPr>
          <p:cNvPr id="10" name="Google Shape;1533;p29">
            <a:extLst>
              <a:ext uri="{FF2B5EF4-FFF2-40B4-BE49-F238E27FC236}">
                <a16:creationId xmlns:a16="http://schemas.microsoft.com/office/drawing/2014/main" id="{E16612E1-1BAE-11CF-5C01-3CB45D4E8497}"/>
              </a:ext>
            </a:extLst>
          </p:cNvPr>
          <p:cNvSpPr txBox="1"/>
          <p:nvPr/>
        </p:nvSpPr>
        <p:spPr>
          <a:xfrm>
            <a:off x="5911719" y="2933860"/>
            <a:ext cx="2416500" cy="293601"/>
          </a:xfrm>
          <a:prstGeom prst="rect">
            <a:avLst/>
          </a:prstGeom>
          <a:solidFill>
            <a:schemeClr val="accent4"/>
          </a:solidFill>
          <a:ln>
            <a:solidFill>
              <a:schemeClr val="accent4"/>
            </a:solidFill>
          </a:ln>
        </p:spPr>
        <p:txBody>
          <a:bodyPr spcFirstLastPara="1" wrap="square" lIns="91425" tIns="27425" rIns="91425" bIns="91425" anchor="t" anchorCtr="0">
            <a:noAutofit/>
          </a:bodyPr>
          <a:lstStyle/>
          <a:p>
            <a:pPr marL="0" lvl="0" indent="0" algn="ctr" rtl="0">
              <a:spcBef>
                <a:spcPts val="0"/>
              </a:spcBef>
              <a:spcAft>
                <a:spcPts val="0"/>
              </a:spcAft>
              <a:buNone/>
            </a:pPr>
            <a:r>
              <a:rPr lang="en-IN" sz="1500" dirty="0">
                <a:solidFill>
                  <a:schemeClr val="lt1"/>
                </a:solidFill>
                <a:latin typeface="Roboto"/>
                <a:ea typeface="Roboto"/>
                <a:cs typeface="Roboto"/>
                <a:sym typeface="Roboto"/>
              </a:rPr>
              <a:t>Reliability</a:t>
            </a:r>
            <a:endParaRPr sz="1500" dirty="0">
              <a:solidFill>
                <a:schemeClr val="lt1"/>
              </a:solidFill>
              <a:latin typeface="Roboto"/>
              <a:ea typeface="Roboto"/>
              <a:cs typeface="Roboto"/>
              <a:sym typeface="Roboto"/>
            </a:endParaRPr>
          </a:p>
        </p:txBody>
      </p:sp>
      <p:sp>
        <p:nvSpPr>
          <p:cNvPr id="11" name="Google Shape;1534;p29">
            <a:extLst>
              <a:ext uri="{FF2B5EF4-FFF2-40B4-BE49-F238E27FC236}">
                <a16:creationId xmlns:a16="http://schemas.microsoft.com/office/drawing/2014/main" id="{CA05822A-D7A8-622F-9079-DFB1CD0A94CE}"/>
              </a:ext>
            </a:extLst>
          </p:cNvPr>
          <p:cNvSpPr txBox="1"/>
          <p:nvPr/>
        </p:nvSpPr>
        <p:spPr>
          <a:xfrm>
            <a:off x="5911719" y="3519008"/>
            <a:ext cx="2416500" cy="284354"/>
          </a:xfrm>
          <a:prstGeom prst="rect">
            <a:avLst/>
          </a:prstGeom>
          <a:solidFill>
            <a:schemeClr val="accent5"/>
          </a:solidFill>
          <a:ln>
            <a:solidFill>
              <a:schemeClr val="accent5"/>
            </a:solidFill>
          </a:ln>
        </p:spPr>
        <p:txBody>
          <a:bodyPr spcFirstLastPara="1" wrap="square" lIns="91425" tIns="27425" rIns="91425" bIns="91425" anchor="t" anchorCtr="0">
            <a:noAutofit/>
          </a:bodyPr>
          <a:lstStyle/>
          <a:p>
            <a:pPr marL="0" lvl="0" indent="0" algn="ctr" rtl="0">
              <a:spcBef>
                <a:spcPts val="0"/>
              </a:spcBef>
              <a:spcAft>
                <a:spcPts val="0"/>
              </a:spcAft>
              <a:buNone/>
            </a:pPr>
            <a:r>
              <a:rPr lang="en-IN" sz="1500" dirty="0">
                <a:solidFill>
                  <a:schemeClr val="lt1"/>
                </a:solidFill>
                <a:latin typeface="Roboto"/>
                <a:ea typeface="Roboto"/>
                <a:cs typeface="Roboto"/>
                <a:sym typeface="Roboto"/>
              </a:rPr>
              <a:t>Data</a:t>
            </a:r>
            <a:r>
              <a:rPr lang="en-IN" sz="1200" dirty="0">
                <a:solidFill>
                  <a:schemeClr val="lt1"/>
                </a:solidFill>
                <a:latin typeface="Roboto"/>
                <a:ea typeface="Roboto"/>
                <a:cs typeface="Roboto"/>
                <a:sym typeface="Roboto"/>
              </a:rPr>
              <a:t> </a:t>
            </a:r>
            <a:r>
              <a:rPr lang="en-IN" sz="1500" dirty="0">
                <a:solidFill>
                  <a:schemeClr val="lt1"/>
                </a:solidFill>
                <a:latin typeface="Roboto"/>
                <a:ea typeface="Roboto"/>
                <a:cs typeface="Roboto"/>
                <a:sym typeface="Roboto"/>
              </a:rPr>
              <a:t>Privacy</a:t>
            </a:r>
            <a:endParaRPr sz="1500" dirty="0">
              <a:solidFill>
                <a:schemeClr val="lt1"/>
              </a:solidFill>
              <a:latin typeface="Roboto"/>
              <a:ea typeface="Roboto"/>
              <a:cs typeface="Roboto"/>
              <a:sym typeface="Roboto"/>
            </a:endParaRPr>
          </a:p>
        </p:txBody>
      </p:sp>
      <p:sp>
        <p:nvSpPr>
          <p:cNvPr id="12" name="Google Shape;1535;p29">
            <a:extLst>
              <a:ext uri="{FF2B5EF4-FFF2-40B4-BE49-F238E27FC236}">
                <a16:creationId xmlns:a16="http://schemas.microsoft.com/office/drawing/2014/main" id="{FF365BC7-A1EC-F106-2D12-8C4E34C53903}"/>
              </a:ext>
            </a:extLst>
          </p:cNvPr>
          <p:cNvSpPr txBox="1"/>
          <p:nvPr/>
        </p:nvSpPr>
        <p:spPr>
          <a:xfrm>
            <a:off x="5891561" y="4119034"/>
            <a:ext cx="2416500" cy="284354"/>
          </a:xfrm>
          <a:prstGeom prst="rect">
            <a:avLst/>
          </a:prstGeom>
          <a:solidFill>
            <a:schemeClr val="accent2"/>
          </a:solidFill>
          <a:ln>
            <a:solidFill>
              <a:schemeClr val="accent2"/>
            </a:solidFill>
          </a:ln>
        </p:spPr>
        <p:txBody>
          <a:bodyPr spcFirstLastPara="1" wrap="square" lIns="91425" tIns="27425" rIns="91425" bIns="91425" anchor="t" anchorCtr="0">
            <a:noAutofit/>
          </a:bodyPr>
          <a:lstStyle/>
          <a:p>
            <a:pPr marL="0" lvl="0" indent="0" algn="ctr" rtl="0">
              <a:spcBef>
                <a:spcPts val="0"/>
              </a:spcBef>
              <a:spcAft>
                <a:spcPts val="0"/>
              </a:spcAft>
              <a:buNone/>
            </a:pPr>
            <a:r>
              <a:rPr lang="en-IN" sz="1500" dirty="0">
                <a:solidFill>
                  <a:schemeClr val="lt1"/>
                </a:solidFill>
                <a:latin typeface="Roboto"/>
                <a:ea typeface="Roboto"/>
                <a:cs typeface="Roboto"/>
                <a:sym typeface="Roboto"/>
              </a:rPr>
              <a:t>Usability</a:t>
            </a:r>
            <a:endParaRPr sz="1500" dirty="0">
              <a:solidFill>
                <a:schemeClr val="lt1"/>
              </a:solidFill>
              <a:latin typeface="Roboto"/>
              <a:ea typeface="Roboto"/>
              <a:cs typeface="Roboto"/>
              <a:sym typeface="Roboto"/>
            </a:endParaRPr>
          </a:p>
        </p:txBody>
      </p:sp>
      <p:grpSp>
        <p:nvGrpSpPr>
          <p:cNvPr id="14" name="Google Shape;2815;p42">
            <a:extLst>
              <a:ext uri="{FF2B5EF4-FFF2-40B4-BE49-F238E27FC236}">
                <a16:creationId xmlns:a16="http://schemas.microsoft.com/office/drawing/2014/main" id="{EB89A6EE-7564-8B34-831D-9B1047F89EFE}"/>
              </a:ext>
            </a:extLst>
          </p:cNvPr>
          <p:cNvGrpSpPr/>
          <p:nvPr/>
        </p:nvGrpSpPr>
        <p:grpSpPr>
          <a:xfrm>
            <a:off x="4271510" y="1430961"/>
            <a:ext cx="493800" cy="3299400"/>
            <a:chOff x="5857350" y="1459300"/>
            <a:chExt cx="493800" cy="3299400"/>
          </a:xfrm>
        </p:grpSpPr>
        <p:cxnSp>
          <p:nvCxnSpPr>
            <p:cNvPr id="15" name="Google Shape;2816;p42">
              <a:extLst>
                <a:ext uri="{FF2B5EF4-FFF2-40B4-BE49-F238E27FC236}">
                  <a16:creationId xmlns:a16="http://schemas.microsoft.com/office/drawing/2014/main" id="{2F6A2E18-1998-C0F3-7693-E9806D340B6C}"/>
                </a:ext>
              </a:extLst>
            </p:cNvPr>
            <p:cNvCxnSpPr/>
            <p:nvPr/>
          </p:nvCxnSpPr>
          <p:spPr>
            <a:xfrm>
              <a:off x="6104250" y="1459300"/>
              <a:ext cx="0" cy="3299400"/>
            </a:xfrm>
            <a:prstGeom prst="straightConnector1">
              <a:avLst/>
            </a:prstGeom>
            <a:noFill/>
            <a:ln w="19050" cap="flat" cmpd="sng">
              <a:solidFill>
                <a:schemeClr val="dk1"/>
              </a:solidFill>
              <a:prstDash val="solid"/>
              <a:round/>
              <a:headEnd type="oval" w="med" len="med"/>
              <a:tailEnd type="oval" w="med" len="med"/>
            </a:ln>
          </p:spPr>
        </p:cxnSp>
        <p:sp>
          <p:nvSpPr>
            <p:cNvPr id="16" name="Google Shape;2817;p42">
              <a:extLst>
                <a:ext uri="{FF2B5EF4-FFF2-40B4-BE49-F238E27FC236}">
                  <a16:creationId xmlns:a16="http://schemas.microsoft.com/office/drawing/2014/main" id="{FFB6D1CC-48EF-5000-CDDE-DD5B6F51F87F}"/>
                </a:ext>
              </a:extLst>
            </p:cNvPr>
            <p:cNvSpPr/>
            <p:nvPr/>
          </p:nvSpPr>
          <p:spPr>
            <a:xfrm flipH="1">
              <a:off x="5857350" y="1664969"/>
              <a:ext cx="493800" cy="493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Fira Sans Extra Condensed Medium"/>
                  <a:ea typeface="Fira Sans Extra Condensed Medium"/>
                  <a:cs typeface="Fira Sans Extra Condensed Medium"/>
                  <a:sym typeface="Fira Sans Extra Condensed Medium"/>
                </a:rPr>
                <a:t>1</a:t>
              </a:r>
              <a:endParaRPr sz="1500">
                <a:solidFill>
                  <a:schemeClr val="lt1"/>
                </a:solidFill>
                <a:latin typeface="Fira Sans Extra Condensed Medium"/>
                <a:ea typeface="Fira Sans Extra Condensed Medium"/>
                <a:cs typeface="Fira Sans Extra Condensed Medium"/>
                <a:sym typeface="Fira Sans Extra Condensed Medium"/>
              </a:endParaRPr>
            </a:p>
          </p:txBody>
        </p:sp>
        <p:sp>
          <p:nvSpPr>
            <p:cNvPr id="17" name="Google Shape;2818;p42">
              <a:extLst>
                <a:ext uri="{FF2B5EF4-FFF2-40B4-BE49-F238E27FC236}">
                  <a16:creationId xmlns:a16="http://schemas.microsoft.com/office/drawing/2014/main" id="{AE91D51D-8BE8-8A30-E6A9-AF17AA7DB618}"/>
                </a:ext>
              </a:extLst>
            </p:cNvPr>
            <p:cNvSpPr/>
            <p:nvPr/>
          </p:nvSpPr>
          <p:spPr>
            <a:xfrm flipH="1">
              <a:off x="5857350" y="3442624"/>
              <a:ext cx="493800" cy="493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Fira Sans Extra Condensed Medium"/>
                  <a:ea typeface="Fira Sans Extra Condensed Medium"/>
                  <a:cs typeface="Fira Sans Extra Condensed Medium"/>
                  <a:sym typeface="Fira Sans Extra Condensed Medium"/>
                </a:rPr>
                <a:t>4</a:t>
              </a:r>
              <a:endParaRPr sz="1500">
                <a:solidFill>
                  <a:schemeClr val="lt1"/>
                </a:solidFill>
                <a:latin typeface="Fira Sans Extra Condensed Medium"/>
                <a:ea typeface="Fira Sans Extra Condensed Medium"/>
                <a:cs typeface="Fira Sans Extra Condensed Medium"/>
                <a:sym typeface="Fira Sans Extra Condensed Medium"/>
              </a:endParaRPr>
            </a:p>
          </p:txBody>
        </p:sp>
        <p:sp>
          <p:nvSpPr>
            <p:cNvPr id="18" name="Google Shape;2819;p42">
              <a:extLst>
                <a:ext uri="{FF2B5EF4-FFF2-40B4-BE49-F238E27FC236}">
                  <a16:creationId xmlns:a16="http://schemas.microsoft.com/office/drawing/2014/main" id="{CEE1C511-4DC7-CC03-74F4-FEE67D607116}"/>
                </a:ext>
              </a:extLst>
            </p:cNvPr>
            <p:cNvSpPr/>
            <p:nvPr/>
          </p:nvSpPr>
          <p:spPr>
            <a:xfrm flipH="1">
              <a:off x="5857350" y="2850070"/>
              <a:ext cx="493800" cy="493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Fira Sans Extra Condensed Medium"/>
                  <a:ea typeface="Fira Sans Extra Condensed Medium"/>
                  <a:cs typeface="Fira Sans Extra Condensed Medium"/>
                  <a:sym typeface="Fira Sans Extra Condensed Medium"/>
                </a:rPr>
                <a:t>3</a:t>
              </a:r>
              <a:endParaRPr sz="1500">
                <a:solidFill>
                  <a:schemeClr val="lt1"/>
                </a:solidFill>
                <a:latin typeface="Fira Sans Extra Condensed Medium"/>
                <a:ea typeface="Fira Sans Extra Condensed Medium"/>
                <a:cs typeface="Fira Sans Extra Condensed Medium"/>
                <a:sym typeface="Fira Sans Extra Condensed Medium"/>
              </a:endParaRPr>
            </a:p>
          </p:txBody>
        </p:sp>
        <p:sp>
          <p:nvSpPr>
            <p:cNvPr id="19" name="Google Shape;2820;p42">
              <a:extLst>
                <a:ext uri="{FF2B5EF4-FFF2-40B4-BE49-F238E27FC236}">
                  <a16:creationId xmlns:a16="http://schemas.microsoft.com/office/drawing/2014/main" id="{CB49F9A3-2A22-4677-6F3F-81CA4976A75A}"/>
                </a:ext>
              </a:extLst>
            </p:cNvPr>
            <p:cNvSpPr/>
            <p:nvPr/>
          </p:nvSpPr>
          <p:spPr>
            <a:xfrm flipH="1">
              <a:off x="5857350" y="2257516"/>
              <a:ext cx="493800" cy="493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Fira Sans Extra Condensed Medium"/>
                  <a:ea typeface="Fira Sans Extra Condensed Medium"/>
                  <a:cs typeface="Fira Sans Extra Condensed Medium"/>
                  <a:sym typeface="Fira Sans Extra Condensed Medium"/>
                </a:rPr>
                <a:t>2</a:t>
              </a:r>
              <a:endParaRPr sz="1500">
                <a:solidFill>
                  <a:schemeClr val="lt1"/>
                </a:solidFill>
                <a:latin typeface="Fira Sans Extra Condensed Medium"/>
                <a:ea typeface="Fira Sans Extra Condensed Medium"/>
                <a:cs typeface="Fira Sans Extra Condensed Medium"/>
                <a:sym typeface="Fira Sans Extra Condensed Medium"/>
              </a:endParaRPr>
            </a:p>
          </p:txBody>
        </p:sp>
        <p:sp>
          <p:nvSpPr>
            <p:cNvPr id="20" name="Google Shape;2821;p42">
              <a:extLst>
                <a:ext uri="{FF2B5EF4-FFF2-40B4-BE49-F238E27FC236}">
                  <a16:creationId xmlns:a16="http://schemas.microsoft.com/office/drawing/2014/main" id="{A8D7FECF-8FE5-18D4-60B2-D7B8CF97661E}"/>
                </a:ext>
              </a:extLst>
            </p:cNvPr>
            <p:cNvSpPr/>
            <p:nvPr/>
          </p:nvSpPr>
          <p:spPr>
            <a:xfrm flipH="1">
              <a:off x="5857350" y="4035178"/>
              <a:ext cx="493800" cy="493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lt1"/>
                  </a:solidFill>
                  <a:latin typeface="Fira Sans Extra Condensed Medium"/>
                  <a:ea typeface="Fira Sans Extra Condensed Medium"/>
                  <a:cs typeface="Fira Sans Extra Condensed Medium"/>
                  <a:sym typeface="Fira Sans Extra Condensed Medium"/>
                </a:rPr>
                <a:t>5</a:t>
              </a:r>
              <a:endParaRPr sz="1500">
                <a:solidFill>
                  <a:schemeClr val="lt1"/>
                </a:solidFill>
                <a:latin typeface="Fira Sans Extra Condensed Medium"/>
                <a:ea typeface="Fira Sans Extra Condensed Medium"/>
                <a:cs typeface="Fira Sans Extra Condensed Medium"/>
                <a:sym typeface="Fira Sans Extra Condensed Medium"/>
              </a:endParaRPr>
            </a:p>
          </p:txBody>
        </p:sp>
      </p:grpSp>
      <p:cxnSp>
        <p:nvCxnSpPr>
          <p:cNvPr id="21" name="Google Shape;615;p22">
            <a:extLst>
              <a:ext uri="{FF2B5EF4-FFF2-40B4-BE49-F238E27FC236}">
                <a16:creationId xmlns:a16="http://schemas.microsoft.com/office/drawing/2014/main" id="{BE42D0EF-A019-6F89-5FA1-CC7D0C8F3BDE}"/>
              </a:ext>
            </a:extLst>
          </p:cNvPr>
          <p:cNvCxnSpPr>
            <a:cxnSpLocks/>
          </p:cNvCxnSpPr>
          <p:nvPr/>
        </p:nvCxnSpPr>
        <p:spPr>
          <a:xfrm>
            <a:off x="4765310" y="1889718"/>
            <a:ext cx="557539" cy="0"/>
          </a:xfrm>
          <a:prstGeom prst="straightConnector1">
            <a:avLst/>
          </a:prstGeom>
          <a:noFill/>
          <a:ln w="19050" cap="flat" cmpd="sng">
            <a:solidFill>
              <a:schemeClr val="dk1"/>
            </a:solidFill>
            <a:prstDash val="solid"/>
            <a:round/>
            <a:headEnd type="none" w="med" len="med"/>
            <a:tailEnd type="oval" w="med" len="med"/>
          </a:ln>
        </p:spPr>
      </p:cxnSp>
      <p:cxnSp>
        <p:nvCxnSpPr>
          <p:cNvPr id="28" name="Google Shape;615;p22">
            <a:extLst>
              <a:ext uri="{FF2B5EF4-FFF2-40B4-BE49-F238E27FC236}">
                <a16:creationId xmlns:a16="http://schemas.microsoft.com/office/drawing/2014/main" id="{E15C669B-AA06-0EDB-2E1D-3E490279CB5B}"/>
              </a:ext>
            </a:extLst>
          </p:cNvPr>
          <p:cNvCxnSpPr>
            <a:cxnSpLocks/>
          </p:cNvCxnSpPr>
          <p:nvPr/>
        </p:nvCxnSpPr>
        <p:spPr>
          <a:xfrm>
            <a:off x="4765309" y="2487775"/>
            <a:ext cx="557540" cy="0"/>
          </a:xfrm>
          <a:prstGeom prst="straightConnector1">
            <a:avLst/>
          </a:prstGeom>
          <a:noFill/>
          <a:ln w="19050" cap="flat" cmpd="sng">
            <a:solidFill>
              <a:schemeClr val="dk1"/>
            </a:solidFill>
            <a:prstDash val="solid"/>
            <a:round/>
            <a:headEnd type="none" w="med" len="med"/>
            <a:tailEnd type="oval" w="med" len="med"/>
          </a:ln>
        </p:spPr>
      </p:cxnSp>
      <p:cxnSp>
        <p:nvCxnSpPr>
          <p:cNvPr id="29" name="Google Shape;615;p22">
            <a:extLst>
              <a:ext uri="{FF2B5EF4-FFF2-40B4-BE49-F238E27FC236}">
                <a16:creationId xmlns:a16="http://schemas.microsoft.com/office/drawing/2014/main" id="{0F35F4DF-C86D-3FB2-0F36-51E1E9C39172}"/>
              </a:ext>
            </a:extLst>
          </p:cNvPr>
          <p:cNvCxnSpPr>
            <a:cxnSpLocks/>
          </p:cNvCxnSpPr>
          <p:nvPr/>
        </p:nvCxnSpPr>
        <p:spPr>
          <a:xfrm>
            <a:off x="4765310" y="3097312"/>
            <a:ext cx="557539" cy="227"/>
          </a:xfrm>
          <a:prstGeom prst="straightConnector1">
            <a:avLst/>
          </a:prstGeom>
          <a:noFill/>
          <a:ln w="19050" cap="flat" cmpd="sng">
            <a:solidFill>
              <a:schemeClr val="dk1"/>
            </a:solidFill>
            <a:prstDash val="solid"/>
            <a:round/>
            <a:headEnd type="none" w="med" len="med"/>
            <a:tailEnd type="oval" w="med" len="med"/>
          </a:ln>
        </p:spPr>
      </p:cxnSp>
      <p:cxnSp>
        <p:nvCxnSpPr>
          <p:cNvPr id="30" name="Google Shape;615;p22">
            <a:extLst>
              <a:ext uri="{FF2B5EF4-FFF2-40B4-BE49-F238E27FC236}">
                <a16:creationId xmlns:a16="http://schemas.microsoft.com/office/drawing/2014/main" id="{06A86827-2EAE-6076-26AF-093E8662A2BF}"/>
              </a:ext>
            </a:extLst>
          </p:cNvPr>
          <p:cNvCxnSpPr>
            <a:cxnSpLocks/>
          </p:cNvCxnSpPr>
          <p:nvPr/>
        </p:nvCxnSpPr>
        <p:spPr>
          <a:xfrm>
            <a:off x="4765310" y="3661185"/>
            <a:ext cx="557539" cy="0"/>
          </a:xfrm>
          <a:prstGeom prst="straightConnector1">
            <a:avLst/>
          </a:prstGeom>
          <a:noFill/>
          <a:ln w="19050" cap="flat" cmpd="sng">
            <a:solidFill>
              <a:schemeClr val="dk1"/>
            </a:solidFill>
            <a:prstDash val="solid"/>
            <a:round/>
            <a:headEnd type="none" w="med" len="med"/>
            <a:tailEnd type="oval" w="med" len="med"/>
          </a:ln>
        </p:spPr>
      </p:cxnSp>
      <p:cxnSp>
        <p:nvCxnSpPr>
          <p:cNvPr id="31" name="Google Shape;615;p22">
            <a:extLst>
              <a:ext uri="{FF2B5EF4-FFF2-40B4-BE49-F238E27FC236}">
                <a16:creationId xmlns:a16="http://schemas.microsoft.com/office/drawing/2014/main" id="{4AC765F0-D1EE-B2E0-5F8E-EE5E955BEDC9}"/>
              </a:ext>
            </a:extLst>
          </p:cNvPr>
          <p:cNvCxnSpPr>
            <a:cxnSpLocks/>
          </p:cNvCxnSpPr>
          <p:nvPr/>
        </p:nvCxnSpPr>
        <p:spPr>
          <a:xfrm>
            <a:off x="4765310" y="4261211"/>
            <a:ext cx="557539" cy="0"/>
          </a:xfrm>
          <a:prstGeom prst="straightConnector1">
            <a:avLst/>
          </a:prstGeom>
          <a:noFill/>
          <a:ln w="19050" cap="flat" cmpd="sng">
            <a:solidFill>
              <a:schemeClr val="dk1"/>
            </a:solidFill>
            <a:prstDash val="solid"/>
            <a:round/>
            <a:headEnd type="none" w="med" len="med"/>
            <a:tailEnd type="oval" w="med" len="med"/>
          </a:ln>
        </p:spPr>
      </p:cxnSp>
      <p:cxnSp>
        <p:nvCxnSpPr>
          <p:cNvPr id="38" name="Google Shape;616;p22">
            <a:extLst>
              <a:ext uri="{FF2B5EF4-FFF2-40B4-BE49-F238E27FC236}">
                <a16:creationId xmlns:a16="http://schemas.microsoft.com/office/drawing/2014/main" id="{98777B9F-74D5-2FEC-D5EC-41AFABD0BC01}"/>
              </a:ext>
            </a:extLst>
          </p:cNvPr>
          <p:cNvCxnSpPr/>
          <p:nvPr/>
        </p:nvCxnSpPr>
        <p:spPr>
          <a:xfrm rot="10800000">
            <a:off x="3745610" y="1883728"/>
            <a:ext cx="525900" cy="0"/>
          </a:xfrm>
          <a:prstGeom prst="straightConnector1">
            <a:avLst/>
          </a:prstGeom>
          <a:noFill/>
          <a:ln w="19050" cap="flat" cmpd="sng">
            <a:solidFill>
              <a:schemeClr val="dk1"/>
            </a:solidFill>
            <a:prstDash val="solid"/>
            <a:round/>
            <a:headEnd type="none" w="med" len="med"/>
            <a:tailEnd type="oval" w="med" len="med"/>
          </a:ln>
        </p:spPr>
      </p:cxnSp>
      <p:cxnSp>
        <p:nvCxnSpPr>
          <p:cNvPr id="39" name="Google Shape;616;p22">
            <a:extLst>
              <a:ext uri="{FF2B5EF4-FFF2-40B4-BE49-F238E27FC236}">
                <a16:creationId xmlns:a16="http://schemas.microsoft.com/office/drawing/2014/main" id="{1126572C-2A86-B348-6DA6-0C6CAC83052E}"/>
              </a:ext>
            </a:extLst>
          </p:cNvPr>
          <p:cNvCxnSpPr/>
          <p:nvPr/>
        </p:nvCxnSpPr>
        <p:spPr>
          <a:xfrm rot="10800000">
            <a:off x="3745610" y="3661185"/>
            <a:ext cx="525900" cy="0"/>
          </a:xfrm>
          <a:prstGeom prst="straightConnector1">
            <a:avLst/>
          </a:prstGeom>
          <a:noFill/>
          <a:ln w="19050" cap="flat" cmpd="sng">
            <a:solidFill>
              <a:schemeClr val="dk1"/>
            </a:solidFill>
            <a:prstDash val="solid"/>
            <a:round/>
            <a:headEnd type="none" w="med" len="med"/>
            <a:tailEnd type="oval" w="med" len="med"/>
          </a:ln>
        </p:spPr>
      </p:cxnSp>
      <p:cxnSp>
        <p:nvCxnSpPr>
          <p:cNvPr id="40" name="Google Shape;616;p22">
            <a:extLst>
              <a:ext uri="{FF2B5EF4-FFF2-40B4-BE49-F238E27FC236}">
                <a16:creationId xmlns:a16="http://schemas.microsoft.com/office/drawing/2014/main" id="{16344E42-3EAD-2E77-49E8-386C0C0CC10A}"/>
              </a:ext>
            </a:extLst>
          </p:cNvPr>
          <p:cNvCxnSpPr/>
          <p:nvPr/>
        </p:nvCxnSpPr>
        <p:spPr>
          <a:xfrm rot="10800000">
            <a:off x="3745610" y="3097539"/>
            <a:ext cx="525900" cy="0"/>
          </a:xfrm>
          <a:prstGeom prst="straightConnector1">
            <a:avLst/>
          </a:prstGeom>
          <a:noFill/>
          <a:ln w="19050" cap="flat" cmpd="sng">
            <a:solidFill>
              <a:schemeClr val="dk1"/>
            </a:solidFill>
            <a:prstDash val="solid"/>
            <a:round/>
            <a:headEnd type="none" w="med" len="med"/>
            <a:tailEnd type="oval" w="med" len="med"/>
          </a:ln>
        </p:spPr>
      </p:cxnSp>
      <p:cxnSp>
        <p:nvCxnSpPr>
          <p:cNvPr id="41" name="Google Shape;616;p22">
            <a:extLst>
              <a:ext uri="{FF2B5EF4-FFF2-40B4-BE49-F238E27FC236}">
                <a16:creationId xmlns:a16="http://schemas.microsoft.com/office/drawing/2014/main" id="{C6AD9C1C-833B-CA72-F379-38795D9EE794}"/>
              </a:ext>
            </a:extLst>
          </p:cNvPr>
          <p:cNvCxnSpPr/>
          <p:nvPr/>
        </p:nvCxnSpPr>
        <p:spPr>
          <a:xfrm rot="10800000">
            <a:off x="3745610" y="4255221"/>
            <a:ext cx="525900" cy="0"/>
          </a:xfrm>
          <a:prstGeom prst="straightConnector1">
            <a:avLst/>
          </a:prstGeom>
          <a:noFill/>
          <a:ln w="19050" cap="flat" cmpd="sng">
            <a:solidFill>
              <a:schemeClr val="dk1"/>
            </a:solidFill>
            <a:prstDash val="solid"/>
            <a:round/>
            <a:headEnd type="none" w="med" len="med"/>
            <a:tailEnd type="oval" w="med" len="med"/>
          </a:ln>
        </p:spPr>
      </p:cxnSp>
      <p:cxnSp>
        <p:nvCxnSpPr>
          <p:cNvPr id="43" name="Google Shape;616;p22">
            <a:extLst>
              <a:ext uri="{FF2B5EF4-FFF2-40B4-BE49-F238E27FC236}">
                <a16:creationId xmlns:a16="http://schemas.microsoft.com/office/drawing/2014/main" id="{08A41F08-A4CE-6AB0-4FB8-9FC0AAF912F4}"/>
              </a:ext>
            </a:extLst>
          </p:cNvPr>
          <p:cNvCxnSpPr/>
          <p:nvPr/>
        </p:nvCxnSpPr>
        <p:spPr>
          <a:xfrm rot="10800000">
            <a:off x="3745610" y="2487775"/>
            <a:ext cx="525900" cy="0"/>
          </a:xfrm>
          <a:prstGeom prst="straightConnector1">
            <a:avLst/>
          </a:prstGeom>
          <a:noFill/>
          <a:ln w="19050" cap="flat" cmpd="sng">
            <a:solidFill>
              <a:schemeClr val="dk1"/>
            </a:solidFill>
            <a:prstDash val="solid"/>
            <a:round/>
            <a:headEnd type="none"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grpSp>
        <p:nvGrpSpPr>
          <p:cNvPr id="110" name="Google Shape;110;p18"/>
          <p:cNvGrpSpPr/>
          <p:nvPr/>
        </p:nvGrpSpPr>
        <p:grpSpPr>
          <a:xfrm>
            <a:off x="230459" y="1059787"/>
            <a:ext cx="2791731" cy="3695558"/>
            <a:chOff x="530241" y="1457313"/>
            <a:chExt cx="2791731" cy="3695558"/>
          </a:xfrm>
        </p:grpSpPr>
        <p:sp>
          <p:nvSpPr>
            <p:cNvPr id="111" name="Google Shape;111;p18"/>
            <p:cNvSpPr/>
            <p:nvPr/>
          </p:nvSpPr>
          <p:spPr>
            <a:xfrm>
              <a:off x="1278988" y="1457313"/>
              <a:ext cx="1090500" cy="109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112;p18"/>
            <p:cNvSpPr/>
            <p:nvPr/>
          </p:nvSpPr>
          <p:spPr>
            <a:xfrm>
              <a:off x="530241" y="2906336"/>
              <a:ext cx="2791731" cy="2246535"/>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1596687" y="2643346"/>
              <a:ext cx="455100" cy="455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latin typeface="Fira Sans Extra Condensed Medium"/>
                  <a:ea typeface="Fira Sans Extra Condensed Medium"/>
                  <a:cs typeface="Fira Sans Extra Condensed Medium"/>
                  <a:sym typeface="Fira Sans Extra Condensed Medium"/>
                </a:rPr>
                <a:t>1</a:t>
              </a:r>
              <a:endParaRPr sz="1800" dirty="0">
                <a:solidFill>
                  <a:schemeClr val="lt1"/>
                </a:solidFill>
                <a:latin typeface="Fira Sans Extra Condensed Medium"/>
                <a:ea typeface="Fira Sans Extra Condensed Medium"/>
                <a:cs typeface="Fira Sans Extra Condensed Medium"/>
                <a:sym typeface="Fira Sans Extra Condensed Medium"/>
              </a:endParaRPr>
            </a:p>
          </p:txBody>
        </p:sp>
        <p:cxnSp>
          <p:nvCxnSpPr>
            <p:cNvPr id="114" name="Google Shape;114;p18"/>
            <p:cNvCxnSpPr>
              <a:stCxn id="111" idx="4"/>
              <a:endCxn id="113" idx="0"/>
            </p:cNvCxnSpPr>
            <p:nvPr/>
          </p:nvCxnSpPr>
          <p:spPr>
            <a:xfrm flipH="1">
              <a:off x="1824237" y="2547813"/>
              <a:ext cx="1" cy="95533"/>
            </a:xfrm>
            <a:prstGeom prst="straightConnector1">
              <a:avLst/>
            </a:prstGeom>
            <a:noFill/>
            <a:ln w="19050" cap="flat" cmpd="sng">
              <a:solidFill>
                <a:schemeClr val="dk1"/>
              </a:solidFill>
              <a:prstDash val="solid"/>
              <a:round/>
              <a:headEnd type="none" w="med" len="med"/>
              <a:tailEnd type="none" w="med" len="med"/>
            </a:ln>
          </p:spPr>
        </p:cxnSp>
      </p:grpSp>
      <p:grpSp>
        <p:nvGrpSpPr>
          <p:cNvPr id="115" name="Google Shape;115;p18"/>
          <p:cNvGrpSpPr/>
          <p:nvPr/>
        </p:nvGrpSpPr>
        <p:grpSpPr>
          <a:xfrm>
            <a:off x="3135666" y="2256230"/>
            <a:ext cx="2872667" cy="2485815"/>
            <a:chOff x="3200237" y="2761723"/>
            <a:chExt cx="2646555" cy="1974877"/>
          </a:xfrm>
        </p:grpSpPr>
        <p:sp>
          <p:nvSpPr>
            <p:cNvPr id="117" name="Google Shape;117;p18"/>
            <p:cNvSpPr/>
            <p:nvPr/>
          </p:nvSpPr>
          <p:spPr>
            <a:xfrm>
              <a:off x="3200237" y="2960900"/>
              <a:ext cx="2646555" cy="17757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a:off x="4298398" y="2761723"/>
              <a:ext cx="419268" cy="347788"/>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lt1"/>
                  </a:solidFill>
                  <a:latin typeface="Fira Sans Extra Condensed Medium"/>
                  <a:ea typeface="Fira Sans Extra Condensed Medium"/>
                  <a:cs typeface="Fira Sans Extra Condensed Medium"/>
                  <a:sym typeface="Fira Sans Extra Condensed Medium"/>
                </a:rPr>
                <a:t>2</a:t>
              </a:r>
              <a:endParaRPr sz="1800" dirty="0">
                <a:solidFill>
                  <a:schemeClr val="lt1"/>
                </a:solidFill>
                <a:latin typeface="Fira Sans Extra Condensed Medium"/>
                <a:ea typeface="Fira Sans Extra Condensed Medium"/>
                <a:cs typeface="Fira Sans Extra Condensed Medium"/>
                <a:sym typeface="Fira Sans Extra Condensed Medium"/>
              </a:endParaRPr>
            </a:p>
          </p:txBody>
        </p:sp>
      </p:grpSp>
      <p:sp>
        <p:nvSpPr>
          <p:cNvPr id="120" name="Google Shape;120;p18"/>
          <p:cNvSpPr txBox="1">
            <a:spLocks noGrp="1"/>
          </p:cNvSpPr>
          <p:nvPr>
            <p:ph type="title"/>
          </p:nvPr>
        </p:nvSpPr>
        <p:spPr>
          <a:xfrm>
            <a:off x="457200" y="411475"/>
            <a:ext cx="82296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Working Of Different Modules</a:t>
            </a:r>
            <a:endParaRPr dirty="0"/>
          </a:p>
        </p:txBody>
      </p:sp>
      <p:grpSp>
        <p:nvGrpSpPr>
          <p:cNvPr id="121" name="Google Shape;121;p18"/>
          <p:cNvGrpSpPr/>
          <p:nvPr/>
        </p:nvGrpSpPr>
        <p:grpSpPr>
          <a:xfrm>
            <a:off x="6106091" y="1010952"/>
            <a:ext cx="2791732" cy="3744393"/>
            <a:chOff x="5966977" y="1464010"/>
            <a:chExt cx="2791732" cy="3744396"/>
          </a:xfrm>
        </p:grpSpPr>
        <p:sp>
          <p:nvSpPr>
            <p:cNvPr id="122" name="Google Shape;122;p18"/>
            <p:cNvSpPr/>
            <p:nvPr/>
          </p:nvSpPr>
          <p:spPr>
            <a:xfrm>
              <a:off x="6767105" y="1464010"/>
              <a:ext cx="1090500" cy="1090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8"/>
            <p:cNvSpPr/>
            <p:nvPr/>
          </p:nvSpPr>
          <p:spPr>
            <a:xfrm>
              <a:off x="5966977" y="2961874"/>
              <a:ext cx="2791732" cy="2246532"/>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8"/>
            <p:cNvSpPr/>
            <p:nvPr/>
          </p:nvSpPr>
          <p:spPr>
            <a:xfrm>
              <a:off x="7099924" y="2755781"/>
              <a:ext cx="455100" cy="455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Fira Sans Extra Condensed Medium"/>
                  <a:ea typeface="Fira Sans Extra Condensed Medium"/>
                  <a:cs typeface="Fira Sans Extra Condensed Medium"/>
                  <a:sym typeface="Fira Sans Extra Condensed Medium"/>
                </a:rPr>
                <a:t>3</a:t>
              </a:r>
              <a:endParaRPr sz="1800">
                <a:solidFill>
                  <a:schemeClr val="lt1"/>
                </a:solidFill>
                <a:latin typeface="Fira Sans Extra Condensed Medium"/>
                <a:ea typeface="Fira Sans Extra Condensed Medium"/>
                <a:cs typeface="Fira Sans Extra Condensed Medium"/>
                <a:sym typeface="Fira Sans Extra Condensed Medium"/>
              </a:endParaRPr>
            </a:p>
          </p:txBody>
        </p:sp>
      </p:grpSp>
      <p:cxnSp>
        <p:nvCxnSpPr>
          <p:cNvPr id="126" name="Google Shape;126;p18"/>
          <p:cNvCxnSpPr>
            <a:cxnSpLocks/>
          </p:cNvCxnSpPr>
          <p:nvPr/>
        </p:nvCxnSpPr>
        <p:spPr>
          <a:xfrm flipV="1">
            <a:off x="2082359" y="1569985"/>
            <a:ext cx="1883715" cy="14206"/>
          </a:xfrm>
          <a:prstGeom prst="straightConnector1">
            <a:avLst/>
          </a:prstGeom>
          <a:noFill/>
          <a:ln w="19050" cap="flat" cmpd="sng">
            <a:solidFill>
              <a:schemeClr val="dk1"/>
            </a:solidFill>
            <a:prstDash val="solid"/>
            <a:round/>
            <a:headEnd type="none" w="med" len="med"/>
            <a:tailEnd type="oval" w="med" len="med"/>
          </a:ln>
        </p:spPr>
      </p:cxnSp>
      <p:cxnSp>
        <p:nvCxnSpPr>
          <p:cNvPr id="127" name="Google Shape;127;p18"/>
          <p:cNvCxnSpPr>
            <a:cxnSpLocks/>
          </p:cNvCxnSpPr>
          <p:nvPr/>
        </p:nvCxnSpPr>
        <p:spPr>
          <a:xfrm>
            <a:off x="5113467" y="1551278"/>
            <a:ext cx="1718513" cy="0"/>
          </a:xfrm>
          <a:prstGeom prst="straightConnector1">
            <a:avLst/>
          </a:prstGeom>
          <a:noFill/>
          <a:ln w="19050" cap="flat" cmpd="sng">
            <a:solidFill>
              <a:schemeClr val="dk1"/>
            </a:solidFill>
            <a:prstDash val="solid"/>
            <a:round/>
            <a:headEnd type="none" w="med" len="med"/>
            <a:tailEnd type="oval" w="med" len="med"/>
          </a:ln>
        </p:spPr>
      </p:cxnSp>
      <p:grpSp>
        <p:nvGrpSpPr>
          <p:cNvPr id="128" name="Google Shape;128;p18"/>
          <p:cNvGrpSpPr/>
          <p:nvPr/>
        </p:nvGrpSpPr>
        <p:grpSpPr>
          <a:xfrm>
            <a:off x="289932" y="2708587"/>
            <a:ext cx="2451039" cy="1283058"/>
            <a:chOff x="528277" y="3073470"/>
            <a:chExt cx="2451039" cy="896232"/>
          </a:xfrm>
        </p:grpSpPr>
        <p:sp>
          <p:nvSpPr>
            <p:cNvPr id="129" name="Google Shape;129;p18"/>
            <p:cNvSpPr txBox="1"/>
            <p:nvPr/>
          </p:nvSpPr>
          <p:spPr>
            <a:xfrm>
              <a:off x="639036" y="3073470"/>
              <a:ext cx="2312020" cy="490154"/>
            </a:xfrm>
            <a:prstGeom prst="rect">
              <a:avLst/>
            </a:prstGeom>
            <a:noFill/>
            <a:ln>
              <a:noFill/>
            </a:ln>
          </p:spPr>
          <p:txBody>
            <a:bodyPr spcFirstLastPara="1" wrap="square" lIns="91425" tIns="18275" rIns="91425" bIns="91425" anchor="t" anchorCtr="0">
              <a:noAutofit/>
            </a:bodyPr>
            <a:lstStyle/>
            <a:p>
              <a:pPr marL="0" lvl="0" indent="0" algn="ctr" rtl="0">
                <a:spcBef>
                  <a:spcPts val="0"/>
                </a:spcBef>
                <a:spcAft>
                  <a:spcPts val="0"/>
                </a:spcAft>
                <a:buNone/>
              </a:pPr>
              <a:r>
                <a:rPr lang="en-IN" sz="1500" dirty="0">
                  <a:solidFill>
                    <a:schemeClr val="dk1"/>
                  </a:solidFill>
                  <a:latin typeface="Fira Sans Extra Condensed Medium"/>
                  <a:ea typeface="Fira Sans Extra Condensed Medium"/>
                  <a:cs typeface="Fira Sans Extra Condensed Medium"/>
                  <a:sym typeface="Fira Sans Extra Condensed Medium"/>
                </a:rPr>
                <a:t>Voter Secure Authentication</a:t>
              </a:r>
              <a:endParaRPr sz="15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30" name="Google Shape;130;p18"/>
            <p:cNvSpPr txBox="1"/>
            <p:nvPr/>
          </p:nvSpPr>
          <p:spPr>
            <a:xfrm>
              <a:off x="528277" y="3282619"/>
              <a:ext cx="2451039" cy="687083"/>
            </a:xfrm>
            <a:prstGeom prst="rect">
              <a:avLst/>
            </a:prstGeom>
            <a:noFill/>
            <a:ln>
              <a:noFill/>
            </a:ln>
          </p:spPr>
          <p:txBody>
            <a:bodyPr spcFirstLastPara="1" wrap="square" lIns="91425" tIns="18275" rIns="91425" bIns="91425" anchor="t" anchorCtr="0">
              <a:noAutofit/>
            </a:bodyPr>
            <a:lstStyle/>
            <a:p>
              <a:pPr marL="285750" lvl="0" indent="-285750" algn="just" rtl="0">
                <a:spcBef>
                  <a:spcPts val="0"/>
                </a:spcBef>
                <a:spcAft>
                  <a:spcPts val="0"/>
                </a:spcAft>
                <a:buFont typeface="Wingdings" panose="05000000000000000000" pitchFamily="2" charset="2"/>
                <a:buChar char="§"/>
              </a:pPr>
              <a:r>
                <a:rPr lang="en-US" sz="1300" b="0" i="0" dirty="0">
                  <a:solidFill>
                    <a:srgbClr val="0F0F0F"/>
                  </a:solidFill>
                  <a:effectLst/>
                  <a:latin typeface="Söhne"/>
                </a:rPr>
                <a:t>Voters enter their credentials and receive a one-time password (OTP) for authentication</a:t>
              </a:r>
              <a:r>
                <a:rPr lang="en-US" sz="1600" b="0" i="0" dirty="0">
                  <a:solidFill>
                    <a:srgbClr val="0F0F0F"/>
                  </a:solidFill>
                  <a:effectLst/>
                  <a:latin typeface="Söhne"/>
                </a:rPr>
                <a:t>.</a:t>
              </a:r>
            </a:p>
            <a:p>
              <a:pPr marL="285750" lvl="0" indent="-285750" algn="just" rtl="0">
                <a:spcBef>
                  <a:spcPts val="0"/>
                </a:spcBef>
                <a:spcAft>
                  <a:spcPts val="0"/>
                </a:spcAft>
                <a:buFont typeface="Wingdings" panose="05000000000000000000" pitchFamily="2" charset="2"/>
                <a:buChar char="§"/>
              </a:pPr>
              <a:r>
                <a:rPr lang="en-US" sz="1300" b="0" i="0" dirty="0">
                  <a:solidFill>
                    <a:srgbClr val="0F0F0F"/>
                  </a:solidFill>
                  <a:effectLst/>
                  <a:latin typeface="Söhne"/>
                </a:rPr>
                <a:t>Once authenticated, voters can access the voting interface to select their preferred candidates.</a:t>
              </a:r>
              <a:endParaRPr sz="1300" dirty="0">
                <a:solidFill>
                  <a:schemeClr val="dk1"/>
                </a:solidFill>
                <a:latin typeface="Roboto"/>
                <a:ea typeface="Roboto"/>
                <a:cs typeface="Roboto"/>
                <a:sym typeface="Roboto"/>
              </a:endParaRPr>
            </a:p>
          </p:txBody>
        </p:sp>
      </p:grpSp>
      <p:grpSp>
        <p:nvGrpSpPr>
          <p:cNvPr id="131" name="Google Shape;131;p18"/>
          <p:cNvGrpSpPr/>
          <p:nvPr/>
        </p:nvGrpSpPr>
        <p:grpSpPr>
          <a:xfrm>
            <a:off x="3208722" y="2683939"/>
            <a:ext cx="2791731" cy="2235107"/>
            <a:chOff x="3571764" y="2836339"/>
            <a:chExt cx="2047677" cy="1536683"/>
          </a:xfrm>
        </p:grpSpPr>
        <p:sp>
          <p:nvSpPr>
            <p:cNvPr id="132" name="Google Shape;132;p18"/>
            <p:cNvSpPr txBox="1"/>
            <p:nvPr/>
          </p:nvSpPr>
          <p:spPr>
            <a:xfrm>
              <a:off x="3571764" y="2836339"/>
              <a:ext cx="2047677" cy="260700"/>
            </a:xfrm>
            <a:prstGeom prst="rect">
              <a:avLst/>
            </a:prstGeom>
            <a:noFill/>
            <a:ln>
              <a:noFill/>
            </a:ln>
          </p:spPr>
          <p:txBody>
            <a:bodyPr spcFirstLastPara="1" wrap="square" lIns="91425" tIns="18275" rIns="91425" bIns="91425" anchor="t" anchorCtr="0">
              <a:noAutofit/>
            </a:bodyPr>
            <a:lstStyle/>
            <a:p>
              <a:pPr marL="0" lvl="0" indent="0" algn="ctr" rtl="0">
                <a:spcBef>
                  <a:spcPts val="0"/>
                </a:spcBef>
                <a:spcAft>
                  <a:spcPts val="0"/>
                </a:spcAft>
                <a:buNone/>
              </a:pPr>
              <a:r>
                <a:rPr lang="en-IN" sz="1500" dirty="0">
                  <a:solidFill>
                    <a:schemeClr val="dk1"/>
                  </a:solidFill>
                  <a:latin typeface="Fira Sans Extra Condensed Medium"/>
                  <a:ea typeface="Fira Sans Extra Condensed Medium"/>
                  <a:cs typeface="Fira Sans Extra Condensed Medium"/>
                  <a:sym typeface="Fira Sans Extra Condensed Medium"/>
                </a:rPr>
                <a:t>Super User Operability</a:t>
              </a:r>
              <a:endParaRPr sz="15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33" name="Google Shape;133;p18"/>
            <p:cNvSpPr txBox="1"/>
            <p:nvPr/>
          </p:nvSpPr>
          <p:spPr>
            <a:xfrm>
              <a:off x="3643213" y="3296907"/>
              <a:ext cx="1857600" cy="1076115"/>
            </a:xfrm>
            <a:prstGeom prst="rect">
              <a:avLst/>
            </a:prstGeom>
            <a:noFill/>
            <a:ln>
              <a:noFill/>
            </a:ln>
          </p:spPr>
          <p:txBody>
            <a:bodyPr spcFirstLastPara="1" wrap="square" lIns="91425" tIns="18275" rIns="91425" bIns="91425" anchor="t"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grpSp>
      <p:grpSp>
        <p:nvGrpSpPr>
          <p:cNvPr id="134" name="Google Shape;134;p18"/>
          <p:cNvGrpSpPr/>
          <p:nvPr/>
        </p:nvGrpSpPr>
        <p:grpSpPr>
          <a:xfrm>
            <a:off x="6178800" y="2752745"/>
            <a:ext cx="2615443" cy="1811822"/>
            <a:chOff x="6390938" y="3164146"/>
            <a:chExt cx="1892967" cy="1327329"/>
          </a:xfrm>
        </p:grpSpPr>
        <p:sp>
          <p:nvSpPr>
            <p:cNvPr id="135" name="Google Shape;135;p18"/>
            <p:cNvSpPr txBox="1"/>
            <p:nvPr/>
          </p:nvSpPr>
          <p:spPr>
            <a:xfrm>
              <a:off x="6426305" y="3164146"/>
              <a:ext cx="1857600" cy="260700"/>
            </a:xfrm>
            <a:prstGeom prst="rect">
              <a:avLst/>
            </a:prstGeom>
            <a:noFill/>
            <a:ln>
              <a:noFill/>
            </a:ln>
          </p:spPr>
          <p:txBody>
            <a:bodyPr spcFirstLastPara="1" wrap="square" lIns="91425" tIns="18275" rIns="91425" bIns="91425" anchor="t" anchorCtr="0">
              <a:noAutofit/>
            </a:bodyPr>
            <a:lstStyle/>
            <a:p>
              <a:pPr algn="ctr"/>
              <a:r>
                <a:rPr lang="en-IN" sz="1500" i="0" dirty="0">
                  <a:effectLst/>
                  <a:latin typeface="Fira Sans Extra Condensed Medium" panose="020B0604020202020204" charset="0"/>
                </a:rPr>
                <a:t>Real-time Result Display</a:t>
              </a:r>
            </a:p>
            <a:p>
              <a:pPr marL="0" lvl="0" indent="0" algn="ctr" rtl="0">
                <a:spcBef>
                  <a:spcPts val="0"/>
                </a:spcBef>
                <a:spcAft>
                  <a:spcPts val="0"/>
                </a:spcAft>
                <a:buNone/>
              </a:pPr>
              <a:endParaRPr sz="1500" dirty="0">
                <a:solidFill>
                  <a:schemeClr val="dk1"/>
                </a:solidFill>
                <a:latin typeface="Fira Sans Extra Condensed Medium" panose="020B0604020202020204" charset="0"/>
                <a:ea typeface="Fira Sans Extra Condensed Medium"/>
                <a:cs typeface="Fira Sans Extra Condensed Medium"/>
                <a:sym typeface="Fira Sans Extra Condensed Medium"/>
              </a:endParaRPr>
            </a:p>
          </p:txBody>
        </p:sp>
        <p:sp>
          <p:nvSpPr>
            <p:cNvPr id="136" name="Google Shape;136;p18"/>
            <p:cNvSpPr txBox="1"/>
            <p:nvPr/>
          </p:nvSpPr>
          <p:spPr>
            <a:xfrm>
              <a:off x="6390938" y="3384273"/>
              <a:ext cx="1857600" cy="1107202"/>
            </a:xfrm>
            <a:prstGeom prst="rect">
              <a:avLst/>
            </a:prstGeom>
            <a:noFill/>
            <a:ln>
              <a:noFill/>
            </a:ln>
          </p:spPr>
          <p:txBody>
            <a:bodyPr spcFirstLastPara="1" wrap="square" lIns="91425" tIns="18275" rIns="91425" bIns="91425" anchor="t"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grpSp>
      <p:grpSp>
        <p:nvGrpSpPr>
          <p:cNvPr id="2" name="Google Shape;3877;p48">
            <a:extLst>
              <a:ext uri="{FF2B5EF4-FFF2-40B4-BE49-F238E27FC236}">
                <a16:creationId xmlns:a16="http://schemas.microsoft.com/office/drawing/2014/main" id="{97157ED9-FC59-AAB7-341A-8591B796F502}"/>
              </a:ext>
            </a:extLst>
          </p:cNvPr>
          <p:cNvGrpSpPr/>
          <p:nvPr/>
        </p:nvGrpSpPr>
        <p:grpSpPr>
          <a:xfrm>
            <a:off x="1233346" y="1292337"/>
            <a:ext cx="532885" cy="576079"/>
            <a:chOff x="1254092" y="4216518"/>
            <a:chExt cx="279704" cy="365763"/>
          </a:xfrm>
        </p:grpSpPr>
        <p:sp>
          <p:nvSpPr>
            <p:cNvPr id="3" name="Google Shape;3878;p48">
              <a:extLst>
                <a:ext uri="{FF2B5EF4-FFF2-40B4-BE49-F238E27FC236}">
                  <a16:creationId xmlns:a16="http://schemas.microsoft.com/office/drawing/2014/main" id="{11C29CF3-BC58-80E2-5CE5-B6607FA9BF8E}"/>
                </a:ext>
              </a:extLst>
            </p:cNvPr>
            <p:cNvSpPr/>
            <p:nvPr/>
          </p:nvSpPr>
          <p:spPr>
            <a:xfrm>
              <a:off x="1261821" y="4368957"/>
              <a:ext cx="264247" cy="202431"/>
            </a:xfrm>
            <a:custGeom>
              <a:avLst/>
              <a:gdLst/>
              <a:ahLst/>
              <a:cxnLst/>
              <a:rect l="l" t="t" r="r" b="b"/>
              <a:pathLst>
                <a:path w="13334" h="10277" extrusionOk="0">
                  <a:moveTo>
                    <a:pt x="5366" y="1"/>
                  </a:moveTo>
                  <a:lnTo>
                    <a:pt x="5366" y="1139"/>
                  </a:lnTo>
                  <a:cubicBezTo>
                    <a:pt x="5366" y="1562"/>
                    <a:pt x="5106" y="1919"/>
                    <a:pt x="4683" y="2017"/>
                  </a:cubicBezTo>
                  <a:lnTo>
                    <a:pt x="2700" y="2602"/>
                  </a:lnTo>
                  <a:cubicBezTo>
                    <a:pt x="1139" y="2895"/>
                    <a:pt x="1" y="4261"/>
                    <a:pt x="1" y="5854"/>
                  </a:cubicBezTo>
                  <a:lnTo>
                    <a:pt x="1" y="10277"/>
                  </a:lnTo>
                  <a:lnTo>
                    <a:pt x="13334" y="10277"/>
                  </a:lnTo>
                  <a:lnTo>
                    <a:pt x="13334" y="5854"/>
                  </a:lnTo>
                  <a:cubicBezTo>
                    <a:pt x="13334" y="4261"/>
                    <a:pt x="12228" y="2895"/>
                    <a:pt x="10667" y="2602"/>
                  </a:cubicBezTo>
                  <a:lnTo>
                    <a:pt x="8651" y="2049"/>
                  </a:lnTo>
                  <a:cubicBezTo>
                    <a:pt x="8228" y="1919"/>
                    <a:pt x="7968" y="1562"/>
                    <a:pt x="7968" y="1139"/>
                  </a:cubicBezTo>
                  <a:lnTo>
                    <a:pt x="796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79;p48">
              <a:extLst>
                <a:ext uri="{FF2B5EF4-FFF2-40B4-BE49-F238E27FC236}">
                  <a16:creationId xmlns:a16="http://schemas.microsoft.com/office/drawing/2014/main" id="{E9FED814-9A99-8EB1-D675-29E5E6B71E84}"/>
                </a:ext>
              </a:extLst>
            </p:cNvPr>
            <p:cNvSpPr/>
            <p:nvPr/>
          </p:nvSpPr>
          <p:spPr>
            <a:xfrm>
              <a:off x="1471926" y="4472094"/>
              <a:ext cx="10959" cy="30117"/>
            </a:xfrm>
            <a:custGeom>
              <a:avLst/>
              <a:gdLst/>
              <a:ahLst/>
              <a:cxnLst/>
              <a:rect l="l" t="t" r="r" b="b"/>
              <a:pathLst>
                <a:path w="553" h="1529" extrusionOk="0">
                  <a:moveTo>
                    <a:pt x="260" y="0"/>
                  </a:moveTo>
                  <a:cubicBezTo>
                    <a:pt x="98" y="0"/>
                    <a:pt x="0" y="98"/>
                    <a:pt x="0" y="260"/>
                  </a:cubicBezTo>
                  <a:lnTo>
                    <a:pt x="0" y="1236"/>
                  </a:lnTo>
                  <a:cubicBezTo>
                    <a:pt x="0" y="1399"/>
                    <a:pt x="98" y="1529"/>
                    <a:pt x="260" y="1529"/>
                  </a:cubicBezTo>
                  <a:cubicBezTo>
                    <a:pt x="423" y="1529"/>
                    <a:pt x="553" y="1399"/>
                    <a:pt x="553" y="1236"/>
                  </a:cubicBezTo>
                  <a:lnTo>
                    <a:pt x="553" y="260"/>
                  </a:lnTo>
                  <a:cubicBezTo>
                    <a:pt x="553" y="98"/>
                    <a:pt x="423" y="0"/>
                    <a:pt x="260" y="0"/>
                  </a:cubicBez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880;p48">
              <a:extLst>
                <a:ext uri="{FF2B5EF4-FFF2-40B4-BE49-F238E27FC236}">
                  <a16:creationId xmlns:a16="http://schemas.microsoft.com/office/drawing/2014/main" id="{31D8C986-2514-3322-2E68-F14AA5B4BA72}"/>
                </a:ext>
              </a:extLst>
            </p:cNvPr>
            <p:cNvSpPr/>
            <p:nvPr/>
          </p:nvSpPr>
          <p:spPr>
            <a:xfrm>
              <a:off x="1305003" y="4472094"/>
              <a:ext cx="10979" cy="30117"/>
            </a:xfrm>
            <a:custGeom>
              <a:avLst/>
              <a:gdLst/>
              <a:ahLst/>
              <a:cxnLst/>
              <a:rect l="l" t="t" r="r" b="b"/>
              <a:pathLst>
                <a:path w="554" h="1529" extrusionOk="0">
                  <a:moveTo>
                    <a:pt x="293" y="0"/>
                  </a:moveTo>
                  <a:cubicBezTo>
                    <a:pt x="131" y="0"/>
                    <a:pt x="0" y="98"/>
                    <a:pt x="0" y="260"/>
                  </a:cubicBezTo>
                  <a:lnTo>
                    <a:pt x="0" y="1236"/>
                  </a:lnTo>
                  <a:cubicBezTo>
                    <a:pt x="0" y="1399"/>
                    <a:pt x="131" y="1529"/>
                    <a:pt x="293" y="1529"/>
                  </a:cubicBezTo>
                  <a:cubicBezTo>
                    <a:pt x="456" y="1529"/>
                    <a:pt x="553" y="1399"/>
                    <a:pt x="553" y="1236"/>
                  </a:cubicBezTo>
                  <a:lnTo>
                    <a:pt x="553" y="260"/>
                  </a:lnTo>
                  <a:cubicBezTo>
                    <a:pt x="553" y="98"/>
                    <a:pt x="456" y="0"/>
                    <a:pt x="293" y="0"/>
                  </a:cubicBez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81;p48">
              <a:extLst>
                <a:ext uri="{FF2B5EF4-FFF2-40B4-BE49-F238E27FC236}">
                  <a16:creationId xmlns:a16="http://schemas.microsoft.com/office/drawing/2014/main" id="{1314EC07-0E88-DD36-9274-D8C4F77D266F}"/>
                </a:ext>
              </a:extLst>
            </p:cNvPr>
            <p:cNvSpPr/>
            <p:nvPr/>
          </p:nvSpPr>
          <p:spPr>
            <a:xfrm>
              <a:off x="1354626" y="4368957"/>
              <a:ext cx="78636" cy="51312"/>
            </a:xfrm>
            <a:custGeom>
              <a:avLst/>
              <a:gdLst/>
              <a:ahLst/>
              <a:cxnLst/>
              <a:rect l="l" t="t" r="r" b="b"/>
              <a:pathLst>
                <a:path w="3968" h="2605" extrusionOk="0">
                  <a:moveTo>
                    <a:pt x="683" y="1"/>
                  </a:moveTo>
                  <a:lnTo>
                    <a:pt x="683" y="1139"/>
                  </a:lnTo>
                  <a:cubicBezTo>
                    <a:pt x="683" y="1562"/>
                    <a:pt x="423" y="1919"/>
                    <a:pt x="0" y="2017"/>
                  </a:cubicBezTo>
                  <a:cubicBezTo>
                    <a:pt x="282" y="2205"/>
                    <a:pt x="1017" y="2604"/>
                    <a:pt x="2030" y="2604"/>
                  </a:cubicBezTo>
                  <a:cubicBezTo>
                    <a:pt x="2068" y="2604"/>
                    <a:pt x="2107" y="2603"/>
                    <a:pt x="2147" y="2602"/>
                  </a:cubicBezTo>
                  <a:cubicBezTo>
                    <a:pt x="3025" y="2570"/>
                    <a:pt x="3675" y="2212"/>
                    <a:pt x="3968" y="2017"/>
                  </a:cubicBezTo>
                  <a:cubicBezTo>
                    <a:pt x="3545" y="1919"/>
                    <a:pt x="3285" y="1562"/>
                    <a:pt x="3285" y="1139"/>
                  </a:cubicBezTo>
                  <a:lnTo>
                    <a:pt x="3285" y="1"/>
                  </a:ln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82;p48">
              <a:extLst>
                <a:ext uri="{FF2B5EF4-FFF2-40B4-BE49-F238E27FC236}">
                  <a16:creationId xmlns:a16="http://schemas.microsoft.com/office/drawing/2014/main" id="{EC1A6C13-3A2A-5C3F-65F6-9A9E5EA114F9}"/>
                </a:ext>
              </a:extLst>
            </p:cNvPr>
            <p:cNvSpPr/>
            <p:nvPr/>
          </p:nvSpPr>
          <p:spPr>
            <a:xfrm>
              <a:off x="1286315" y="4496440"/>
              <a:ext cx="215258" cy="85842"/>
            </a:xfrm>
            <a:custGeom>
              <a:avLst/>
              <a:gdLst/>
              <a:ahLst/>
              <a:cxnLst/>
              <a:rect l="l" t="t" r="r" b="b"/>
              <a:pathLst>
                <a:path w="10862" h="4358" extrusionOk="0">
                  <a:moveTo>
                    <a:pt x="553" y="0"/>
                  </a:moveTo>
                  <a:cubicBezTo>
                    <a:pt x="261" y="0"/>
                    <a:pt x="0" y="260"/>
                    <a:pt x="0" y="585"/>
                  </a:cubicBezTo>
                  <a:lnTo>
                    <a:pt x="0" y="3805"/>
                  </a:lnTo>
                  <a:cubicBezTo>
                    <a:pt x="0" y="4130"/>
                    <a:pt x="261" y="4358"/>
                    <a:pt x="553" y="4358"/>
                  </a:cubicBezTo>
                  <a:lnTo>
                    <a:pt x="10309" y="4358"/>
                  </a:lnTo>
                  <a:cubicBezTo>
                    <a:pt x="10602" y="4358"/>
                    <a:pt x="10862" y="4130"/>
                    <a:pt x="10862" y="3805"/>
                  </a:cubicBezTo>
                  <a:lnTo>
                    <a:pt x="10862" y="585"/>
                  </a:lnTo>
                  <a:cubicBezTo>
                    <a:pt x="10862" y="260"/>
                    <a:pt x="10602" y="0"/>
                    <a:pt x="103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83;p48">
              <a:extLst>
                <a:ext uri="{FF2B5EF4-FFF2-40B4-BE49-F238E27FC236}">
                  <a16:creationId xmlns:a16="http://schemas.microsoft.com/office/drawing/2014/main" id="{42AF648B-21CE-D143-241D-1D0B8D62EE36}"/>
                </a:ext>
              </a:extLst>
            </p:cNvPr>
            <p:cNvSpPr/>
            <p:nvPr/>
          </p:nvSpPr>
          <p:spPr>
            <a:xfrm>
              <a:off x="1446143" y="4517575"/>
              <a:ext cx="25783" cy="44221"/>
            </a:xfrm>
            <a:custGeom>
              <a:avLst/>
              <a:gdLst/>
              <a:ahLst/>
              <a:cxnLst/>
              <a:rect l="l" t="t" r="r" b="b"/>
              <a:pathLst>
                <a:path w="1301" h="2245" extrusionOk="0">
                  <a:moveTo>
                    <a:pt x="293" y="0"/>
                  </a:moveTo>
                  <a:cubicBezTo>
                    <a:pt x="130" y="0"/>
                    <a:pt x="0" y="130"/>
                    <a:pt x="0" y="260"/>
                  </a:cubicBezTo>
                  <a:lnTo>
                    <a:pt x="0" y="1951"/>
                  </a:lnTo>
                  <a:cubicBezTo>
                    <a:pt x="0" y="2114"/>
                    <a:pt x="130" y="2244"/>
                    <a:pt x="293" y="2244"/>
                  </a:cubicBezTo>
                  <a:lnTo>
                    <a:pt x="1008" y="2244"/>
                  </a:lnTo>
                  <a:cubicBezTo>
                    <a:pt x="1171" y="2244"/>
                    <a:pt x="1301" y="2114"/>
                    <a:pt x="1301" y="1951"/>
                  </a:cubicBezTo>
                  <a:cubicBezTo>
                    <a:pt x="1301" y="1789"/>
                    <a:pt x="1171" y="1691"/>
                    <a:pt x="1008" y="1691"/>
                  </a:cubicBezTo>
                  <a:lnTo>
                    <a:pt x="586" y="1691"/>
                  </a:lnTo>
                  <a:lnTo>
                    <a:pt x="586" y="1399"/>
                  </a:lnTo>
                  <a:lnTo>
                    <a:pt x="943" y="1399"/>
                  </a:lnTo>
                  <a:cubicBezTo>
                    <a:pt x="1106" y="1399"/>
                    <a:pt x="1236" y="1268"/>
                    <a:pt x="1236" y="1106"/>
                  </a:cubicBezTo>
                  <a:cubicBezTo>
                    <a:pt x="1236" y="976"/>
                    <a:pt x="1106" y="846"/>
                    <a:pt x="943" y="846"/>
                  </a:cubicBezTo>
                  <a:lnTo>
                    <a:pt x="586" y="846"/>
                  </a:lnTo>
                  <a:lnTo>
                    <a:pt x="586" y="553"/>
                  </a:lnTo>
                  <a:lnTo>
                    <a:pt x="1008" y="553"/>
                  </a:lnTo>
                  <a:cubicBezTo>
                    <a:pt x="1171" y="553"/>
                    <a:pt x="1301" y="423"/>
                    <a:pt x="1301" y="260"/>
                  </a:cubicBezTo>
                  <a:cubicBezTo>
                    <a:pt x="1301" y="130"/>
                    <a:pt x="1171" y="0"/>
                    <a:pt x="10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884;p48">
              <a:extLst>
                <a:ext uri="{FF2B5EF4-FFF2-40B4-BE49-F238E27FC236}">
                  <a16:creationId xmlns:a16="http://schemas.microsoft.com/office/drawing/2014/main" id="{A6E52C1B-501B-2A8C-6738-53AD91F4F462}"/>
                </a:ext>
              </a:extLst>
            </p:cNvPr>
            <p:cNvSpPr/>
            <p:nvPr/>
          </p:nvSpPr>
          <p:spPr>
            <a:xfrm>
              <a:off x="1315308" y="4517161"/>
              <a:ext cx="36761" cy="44635"/>
            </a:xfrm>
            <a:custGeom>
              <a:avLst/>
              <a:gdLst/>
              <a:ahLst/>
              <a:cxnLst/>
              <a:rect l="l" t="t" r="r" b="b"/>
              <a:pathLst>
                <a:path w="1855" h="2266" extrusionOk="0">
                  <a:moveTo>
                    <a:pt x="334" y="1"/>
                  </a:moveTo>
                  <a:cubicBezTo>
                    <a:pt x="300" y="1"/>
                    <a:pt x="264" y="7"/>
                    <a:pt x="228" y="21"/>
                  </a:cubicBezTo>
                  <a:cubicBezTo>
                    <a:pt x="98" y="54"/>
                    <a:pt x="1" y="249"/>
                    <a:pt x="66" y="379"/>
                  </a:cubicBezTo>
                  <a:lnTo>
                    <a:pt x="651" y="2037"/>
                  </a:lnTo>
                  <a:cubicBezTo>
                    <a:pt x="684" y="2168"/>
                    <a:pt x="814" y="2265"/>
                    <a:pt x="944" y="2265"/>
                  </a:cubicBezTo>
                  <a:cubicBezTo>
                    <a:pt x="1074" y="2265"/>
                    <a:pt x="1204" y="2168"/>
                    <a:pt x="1269" y="2037"/>
                  </a:cubicBezTo>
                  <a:lnTo>
                    <a:pt x="1822" y="379"/>
                  </a:lnTo>
                  <a:cubicBezTo>
                    <a:pt x="1854" y="216"/>
                    <a:pt x="1789" y="86"/>
                    <a:pt x="1627" y="21"/>
                  </a:cubicBezTo>
                  <a:cubicBezTo>
                    <a:pt x="1605" y="16"/>
                    <a:pt x="1582" y="13"/>
                    <a:pt x="1560" y="13"/>
                  </a:cubicBezTo>
                  <a:cubicBezTo>
                    <a:pt x="1445" y="13"/>
                    <a:pt x="1323" y="81"/>
                    <a:pt x="1269" y="216"/>
                  </a:cubicBezTo>
                  <a:lnTo>
                    <a:pt x="944" y="1192"/>
                  </a:lnTo>
                  <a:lnTo>
                    <a:pt x="586" y="184"/>
                  </a:lnTo>
                  <a:cubicBezTo>
                    <a:pt x="561" y="82"/>
                    <a:pt x="456" y="1"/>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85;p48">
              <a:extLst>
                <a:ext uri="{FF2B5EF4-FFF2-40B4-BE49-F238E27FC236}">
                  <a16:creationId xmlns:a16="http://schemas.microsoft.com/office/drawing/2014/main" id="{2D9CF210-D8F6-60AA-AE14-2691211D81ED}"/>
                </a:ext>
              </a:extLst>
            </p:cNvPr>
            <p:cNvSpPr/>
            <p:nvPr/>
          </p:nvSpPr>
          <p:spPr>
            <a:xfrm>
              <a:off x="1409402" y="4517575"/>
              <a:ext cx="29667" cy="44221"/>
            </a:xfrm>
            <a:custGeom>
              <a:avLst/>
              <a:gdLst/>
              <a:ahLst/>
              <a:cxnLst/>
              <a:rect l="l" t="t" r="r" b="b"/>
              <a:pathLst>
                <a:path w="1497" h="2245" extrusionOk="0">
                  <a:moveTo>
                    <a:pt x="261" y="0"/>
                  </a:moveTo>
                  <a:cubicBezTo>
                    <a:pt x="131" y="0"/>
                    <a:pt x="1" y="98"/>
                    <a:pt x="1" y="260"/>
                  </a:cubicBezTo>
                  <a:cubicBezTo>
                    <a:pt x="1" y="423"/>
                    <a:pt x="131" y="553"/>
                    <a:pt x="261" y="553"/>
                  </a:cubicBezTo>
                  <a:lnTo>
                    <a:pt x="456" y="553"/>
                  </a:lnTo>
                  <a:lnTo>
                    <a:pt x="456" y="1951"/>
                  </a:lnTo>
                  <a:cubicBezTo>
                    <a:pt x="456" y="2114"/>
                    <a:pt x="586" y="2244"/>
                    <a:pt x="749" y="2244"/>
                  </a:cubicBezTo>
                  <a:cubicBezTo>
                    <a:pt x="879" y="2244"/>
                    <a:pt x="1009" y="2114"/>
                    <a:pt x="1009" y="1951"/>
                  </a:cubicBezTo>
                  <a:lnTo>
                    <a:pt x="1009" y="553"/>
                  </a:lnTo>
                  <a:lnTo>
                    <a:pt x="1204" y="553"/>
                  </a:lnTo>
                  <a:cubicBezTo>
                    <a:pt x="1366" y="553"/>
                    <a:pt x="1497" y="423"/>
                    <a:pt x="1497" y="260"/>
                  </a:cubicBezTo>
                  <a:cubicBezTo>
                    <a:pt x="1497" y="98"/>
                    <a:pt x="1366" y="0"/>
                    <a:pt x="1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86;p48">
              <a:extLst>
                <a:ext uri="{FF2B5EF4-FFF2-40B4-BE49-F238E27FC236}">
                  <a16:creationId xmlns:a16="http://schemas.microsoft.com/office/drawing/2014/main" id="{B01964BB-3AE5-4787-24B9-B4397DA418A4}"/>
                </a:ext>
              </a:extLst>
            </p:cNvPr>
            <p:cNvSpPr/>
            <p:nvPr/>
          </p:nvSpPr>
          <p:spPr>
            <a:xfrm>
              <a:off x="1359779" y="4517575"/>
              <a:ext cx="45124" cy="44221"/>
            </a:xfrm>
            <a:custGeom>
              <a:avLst/>
              <a:gdLst/>
              <a:ahLst/>
              <a:cxnLst/>
              <a:rect l="l" t="t" r="r" b="b"/>
              <a:pathLst>
                <a:path w="2277" h="2245" extrusionOk="0">
                  <a:moveTo>
                    <a:pt x="1139" y="553"/>
                  </a:moveTo>
                  <a:cubicBezTo>
                    <a:pt x="1431" y="553"/>
                    <a:pt x="1692" y="813"/>
                    <a:pt x="1692" y="1106"/>
                  </a:cubicBezTo>
                  <a:cubicBezTo>
                    <a:pt x="1692" y="1431"/>
                    <a:pt x="1464" y="1691"/>
                    <a:pt x="1139" y="1691"/>
                  </a:cubicBezTo>
                  <a:cubicBezTo>
                    <a:pt x="814" y="1691"/>
                    <a:pt x="553" y="1431"/>
                    <a:pt x="553" y="1106"/>
                  </a:cubicBezTo>
                  <a:cubicBezTo>
                    <a:pt x="553" y="813"/>
                    <a:pt x="814" y="553"/>
                    <a:pt x="1139" y="553"/>
                  </a:cubicBezTo>
                  <a:close/>
                  <a:moveTo>
                    <a:pt x="1139" y="0"/>
                  </a:moveTo>
                  <a:cubicBezTo>
                    <a:pt x="521" y="0"/>
                    <a:pt x="1" y="488"/>
                    <a:pt x="1" y="1106"/>
                  </a:cubicBezTo>
                  <a:cubicBezTo>
                    <a:pt x="1" y="1724"/>
                    <a:pt x="521" y="2244"/>
                    <a:pt x="1139" y="2244"/>
                  </a:cubicBezTo>
                  <a:cubicBezTo>
                    <a:pt x="1757" y="2244"/>
                    <a:pt x="2277" y="1724"/>
                    <a:pt x="2277" y="1106"/>
                  </a:cubicBezTo>
                  <a:cubicBezTo>
                    <a:pt x="2277" y="488"/>
                    <a:pt x="1757"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87;p48">
              <a:extLst>
                <a:ext uri="{FF2B5EF4-FFF2-40B4-BE49-F238E27FC236}">
                  <a16:creationId xmlns:a16="http://schemas.microsoft.com/office/drawing/2014/main" id="{543671A8-5F8D-41BF-6665-3B89F133E607}"/>
                </a:ext>
              </a:extLst>
            </p:cNvPr>
            <p:cNvSpPr/>
            <p:nvPr/>
          </p:nvSpPr>
          <p:spPr>
            <a:xfrm>
              <a:off x="1495112" y="4517575"/>
              <a:ext cx="38684" cy="64706"/>
            </a:xfrm>
            <a:custGeom>
              <a:avLst/>
              <a:gdLst/>
              <a:ahLst/>
              <a:cxnLst/>
              <a:rect l="l" t="t" r="r" b="b"/>
              <a:pathLst>
                <a:path w="1952" h="3285" extrusionOk="0">
                  <a:moveTo>
                    <a:pt x="749" y="0"/>
                  </a:moveTo>
                  <a:cubicBezTo>
                    <a:pt x="326" y="0"/>
                    <a:pt x="1" y="325"/>
                    <a:pt x="1" y="748"/>
                  </a:cubicBezTo>
                  <a:lnTo>
                    <a:pt x="1" y="2537"/>
                  </a:lnTo>
                  <a:cubicBezTo>
                    <a:pt x="1" y="2927"/>
                    <a:pt x="326" y="3285"/>
                    <a:pt x="749" y="3285"/>
                  </a:cubicBezTo>
                  <a:lnTo>
                    <a:pt x="1627" y="3285"/>
                  </a:lnTo>
                  <a:cubicBezTo>
                    <a:pt x="1822" y="3285"/>
                    <a:pt x="1952" y="3122"/>
                    <a:pt x="1952" y="2927"/>
                  </a:cubicBezTo>
                  <a:lnTo>
                    <a:pt x="1952" y="325"/>
                  </a:lnTo>
                  <a:cubicBezTo>
                    <a:pt x="1952" y="130"/>
                    <a:pt x="1822" y="0"/>
                    <a:pt x="1627" y="0"/>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88;p48">
              <a:extLst>
                <a:ext uri="{FF2B5EF4-FFF2-40B4-BE49-F238E27FC236}">
                  <a16:creationId xmlns:a16="http://schemas.microsoft.com/office/drawing/2014/main" id="{7E7C1463-2149-3B3D-8BA4-B491149C845A}"/>
                </a:ext>
              </a:extLst>
            </p:cNvPr>
            <p:cNvSpPr/>
            <p:nvPr/>
          </p:nvSpPr>
          <p:spPr>
            <a:xfrm>
              <a:off x="1254092" y="4517575"/>
              <a:ext cx="38684" cy="64706"/>
            </a:xfrm>
            <a:custGeom>
              <a:avLst/>
              <a:gdLst/>
              <a:ahLst/>
              <a:cxnLst/>
              <a:rect l="l" t="t" r="r" b="b"/>
              <a:pathLst>
                <a:path w="1952" h="3285" extrusionOk="0">
                  <a:moveTo>
                    <a:pt x="326" y="0"/>
                  </a:moveTo>
                  <a:cubicBezTo>
                    <a:pt x="130" y="0"/>
                    <a:pt x="0" y="130"/>
                    <a:pt x="0" y="325"/>
                  </a:cubicBezTo>
                  <a:lnTo>
                    <a:pt x="0" y="2927"/>
                  </a:lnTo>
                  <a:cubicBezTo>
                    <a:pt x="0" y="3122"/>
                    <a:pt x="130" y="3285"/>
                    <a:pt x="326" y="3285"/>
                  </a:cubicBezTo>
                  <a:lnTo>
                    <a:pt x="1204" y="3285"/>
                  </a:lnTo>
                  <a:cubicBezTo>
                    <a:pt x="1626" y="3285"/>
                    <a:pt x="1952" y="2927"/>
                    <a:pt x="1952" y="2537"/>
                  </a:cubicBezTo>
                  <a:lnTo>
                    <a:pt x="1952" y="748"/>
                  </a:lnTo>
                  <a:cubicBezTo>
                    <a:pt x="1952" y="325"/>
                    <a:pt x="1626" y="0"/>
                    <a:pt x="1204" y="0"/>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89;p48">
              <a:extLst>
                <a:ext uri="{FF2B5EF4-FFF2-40B4-BE49-F238E27FC236}">
                  <a16:creationId xmlns:a16="http://schemas.microsoft.com/office/drawing/2014/main" id="{CE854052-93E0-A453-E981-35A0C540CBEA}"/>
                </a:ext>
              </a:extLst>
            </p:cNvPr>
            <p:cNvSpPr/>
            <p:nvPr/>
          </p:nvSpPr>
          <p:spPr>
            <a:xfrm>
              <a:off x="1335284" y="4216518"/>
              <a:ext cx="117320" cy="101225"/>
            </a:xfrm>
            <a:custGeom>
              <a:avLst/>
              <a:gdLst/>
              <a:ahLst/>
              <a:cxnLst/>
              <a:rect l="l" t="t" r="r" b="b"/>
              <a:pathLst>
                <a:path w="5920" h="5139" extrusionOk="0">
                  <a:moveTo>
                    <a:pt x="1887" y="0"/>
                  </a:moveTo>
                  <a:cubicBezTo>
                    <a:pt x="846" y="0"/>
                    <a:pt x="1" y="846"/>
                    <a:pt x="1" y="1886"/>
                  </a:cubicBezTo>
                  <a:lnTo>
                    <a:pt x="1" y="5138"/>
                  </a:lnTo>
                  <a:lnTo>
                    <a:pt x="5919" y="5138"/>
                  </a:lnTo>
                  <a:lnTo>
                    <a:pt x="5919" y="1886"/>
                  </a:lnTo>
                  <a:cubicBezTo>
                    <a:pt x="5919" y="846"/>
                    <a:pt x="5074" y="0"/>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90;p48">
              <a:extLst>
                <a:ext uri="{FF2B5EF4-FFF2-40B4-BE49-F238E27FC236}">
                  <a16:creationId xmlns:a16="http://schemas.microsoft.com/office/drawing/2014/main" id="{E7083E4A-0355-04FC-114B-BFCFA5093BE4}"/>
                </a:ext>
              </a:extLst>
            </p:cNvPr>
            <p:cNvSpPr/>
            <p:nvPr/>
          </p:nvSpPr>
          <p:spPr>
            <a:xfrm>
              <a:off x="1399097" y="4225481"/>
              <a:ext cx="53507" cy="92263"/>
            </a:xfrm>
            <a:custGeom>
              <a:avLst/>
              <a:gdLst/>
              <a:ahLst/>
              <a:cxnLst/>
              <a:rect l="l" t="t" r="r" b="b"/>
              <a:pathLst>
                <a:path w="2700" h="4684" extrusionOk="0">
                  <a:moveTo>
                    <a:pt x="2017" y="0"/>
                  </a:moveTo>
                  <a:cubicBezTo>
                    <a:pt x="2017" y="391"/>
                    <a:pt x="1951" y="1138"/>
                    <a:pt x="1496" y="1919"/>
                  </a:cubicBezTo>
                  <a:cubicBezTo>
                    <a:pt x="1301" y="2277"/>
                    <a:pt x="1073" y="2537"/>
                    <a:pt x="846" y="2732"/>
                  </a:cubicBezTo>
                  <a:lnTo>
                    <a:pt x="0" y="4683"/>
                  </a:lnTo>
                  <a:lnTo>
                    <a:pt x="2699" y="4683"/>
                  </a:lnTo>
                  <a:lnTo>
                    <a:pt x="2699" y="1431"/>
                  </a:lnTo>
                  <a:cubicBezTo>
                    <a:pt x="2699" y="846"/>
                    <a:pt x="2439" y="325"/>
                    <a:pt x="2017" y="0"/>
                  </a:cubicBez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91;p48">
              <a:extLst>
                <a:ext uri="{FF2B5EF4-FFF2-40B4-BE49-F238E27FC236}">
                  <a16:creationId xmlns:a16="http://schemas.microsoft.com/office/drawing/2014/main" id="{FC396852-6E88-C29F-1A15-97F220DA7500}"/>
                </a:ext>
              </a:extLst>
            </p:cNvPr>
            <p:cNvSpPr/>
            <p:nvPr/>
          </p:nvSpPr>
          <p:spPr>
            <a:xfrm>
              <a:off x="1452584" y="4301060"/>
              <a:ext cx="21938" cy="39730"/>
            </a:xfrm>
            <a:custGeom>
              <a:avLst/>
              <a:gdLst/>
              <a:ahLst/>
              <a:cxnLst/>
              <a:rect l="l" t="t" r="r" b="b"/>
              <a:pathLst>
                <a:path w="1107" h="2017" extrusionOk="0">
                  <a:moveTo>
                    <a:pt x="0" y="1"/>
                  </a:moveTo>
                  <a:lnTo>
                    <a:pt x="0" y="2017"/>
                  </a:lnTo>
                  <a:lnTo>
                    <a:pt x="521" y="2017"/>
                  </a:lnTo>
                  <a:cubicBezTo>
                    <a:pt x="846" y="2017"/>
                    <a:pt x="1106" y="1757"/>
                    <a:pt x="1106" y="1464"/>
                  </a:cubicBezTo>
                  <a:lnTo>
                    <a:pt x="1106" y="586"/>
                  </a:lnTo>
                  <a:cubicBezTo>
                    <a:pt x="1106" y="261"/>
                    <a:pt x="846" y="1"/>
                    <a:pt x="521" y="1"/>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92;p48">
              <a:extLst>
                <a:ext uri="{FF2B5EF4-FFF2-40B4-BE49-F238E27FC236}">
                  <a16:creationId xmlns:a16="http://schemas.microsoft.com/office/drawing/2014/main" id="{F5F0B8F0-2555-4BB4-864B-C687C38200EE}"/>
                </a:ext>
              </a:extLst>
            </p:cNvPr>
            <p:cNvSpPr/>
            <p:nvPr/>
          </p:nvSpPr>
          <p:spPr>
            <a:xfrm>
              <a:off x="1313386" y="4301060"/>
              <a:ext cx="21918" cy="39730"/>
            </a:xfrm>
            <a:custGeom>
              <a:avLst/>
              <a:gdLst/>
              <a:ahLst/>
              <a:cxnLst/>
              <a:rect l="l" t="t" r="r" b="b"/>
              <a:pathLst>
                <a:path w="1106" h="2017" extrusionOk="0">
                  <a:moveTo>
                    <a:pt x="586" y="1"/>
                  </a:moveTo>
                  <a:cubicBezTo>
                    <a:pt x="260" y="1"/>
                    <a:pt x="0" y="261"/>
                    <a:pt x="0" y="586"/>
                  </a:cubicBezTo>
                  <a:lnTo>
                    <a:pt x="0" y="1464"/>
                  </a:lnTo>
                  <a:cubicBezTo>
                    <a:pt x="0" y="1757"/>
                    <a:pt x="260" y="2017"/>
                    <a:pt x="586" y="2017"/>
                  </a:cubicBezTo>
                  <a:lnTo>
                    <a:pt x="1106" y="2017"/>
                  </a:lnTo>
                  <a:lnTo>
                    <a:pt x="1106" y="1"/>
                  </a:ln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93;p48">
              <a:extLst>
                <a:ext uri="{FF2B5EF4-FFF2-40B4-BE49-F238E27FC236}">
                  <a16:creationId xmlns:a16="http://schemas.microsoft.com/office/drawing/2014/main" id="{B72CAB1D-B595-662B-0EDF-8642E9833244}"/>
                </a:ext>
              </a:extLst>
            </p:cNvPr>
            <p:cNvSpPr/>
            <p:nvPr/>
          </p:nvSpPr>
          <p:spPr>
            <a:xfrm>
              <a:off x="1367508" y="4368957"/>
              <a:ext cx="59968" cy="37819"/>
            </a:xfrm>
            <a:custGeom>
              <a:avLst/>
              <a:gdLst/>
              <a:ahLst/>
              <a:cxnLst/>
              <a:rect l="l" t="t" r="r" b="b"/>
              <a:pathLst>
                <a:path w="3026" h="1920" extrusionOk="0">
                  <a:moveTo>
                    <a:pt x="33" y="1"/>
                  </a:moveTo>
                  <a:lnTo>
                    <a:pt x="33" y="1139"/>
                  </a:lnTo>
                  <a:cubicBezTo>
                    <a:pt x="33" y="1204"/>
                    <a:pt x="33" y="1301"/>
                    <a:pt x="1" y="1367"/>
                  </a:cubicBezTo>
                  <a:lnTo>
                    <a:pt x="66" y="1432"/>
                  </a:lnTo>
                  <a:cubicBezTo>
                    <a:pt x="359" y="1724"/>
                    <a:pt x="781" y="1919"/>
                    <a:pt x="1237" y="1919"/>
                  </a:cubicBezTo>
                  <a:lnTo>
                    <a:pt x="3025" y="1919"/>
                  </a:lnTo>
                  <a:cubicBezTo>
                    <a:pt x="2798" y="1724"/>
                    <a:pt x="2635" y="1464"/>
                    <a:pt x="2635" y="1139"/>
                  </a:cubicBezTo>
                  <a:lnTo>
                    <a:pt x="2635" y="1"/>
                  </a:ln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94;p48">
              <a:extLst>
                <a:ext uri="{FF2B5EF4-FFF2-40B4-BE49-F238E27FC236}">
                  <a16:creationId xmlns:a16="http://schemas.microsoft.com/office/drawing/2014/main" id="{C995F9C0-92AB-5CC1-9416-3CF704245502}"/>
                </a:ext>
              </a:extLst>
            </p:cNvPr>
            <p:cNvSpPr/>
            <p:nvPr/>
          </p:nvSpPr>
          <p:spPr>
            <a:xfrm>
              <a:off x="1335284" y="4279275"/>
              <a:ext cx="117320" cy="112768"/>
            </a:xfrm>
            <a:custGeom>
              <a:avLst/>
              <a:gdLst/>
              <a:ahLst/>
              <a:cxnLst/>
              <a:rect l="l" t="t" r="r" b="b"/>
              <a:pathLst>
                <a:path w="5920" h="5725" extrusionOk="0">
                  <a:moveTo>
                    <a:pt x="4066" y="1"/>
                  </a:moveTo>
                  <a:cubicBezTo>
                    <a:pt x="3806" y="261"/>
                    <a:pt x="3188" y="781"/>
                    <a:pt x="2277" y="1042"/>
                  </a:cubicBezTo>
                  <a:cubicBezTo>
                    <a:pt x="1828" y="1187"/>
                    <a:pt x="1404" y="1235"/>
                    <a:pt x="1037" y="1235"/>
                  </a:cubicBezTo>
                  <a:cubicBezTo>
                    <a:pt x="583" y="1235"/>
                    <a:pt x="217" y="1161"/>
                    <a:pt x="1" y="1107"/>
                  </a:cubicBezTo>
                  <a:lnTo>
                    <a:pt x="1" y="3415"/>
                  </a:lnTo>
                  <a:cubicBezTo>
                    <a:pt x="1" y="4001"/>
                    <a:pt x="228" y="4521"/>
                    <a:pt x="619" y="4944"/>
                  </a:cubicBezTo>
                  <a:lnTo>
                    <a:pt x="911" y="5237"/>
                  </a:lnTo>
                  <a:cubicBezTo>
                    <a:pt x="1237" y="5529"/>
                    <a:pt x="1659" y="5724"/>
                    <a:pt x="2115" y="5724"/>
                  </a:cubicBezTo>
                  <a:lnTo>
                    <a:pt x="3806" y="5724"/>
                  </a:lnTo>
                  <a:cubicBezTo>
                    <a:pt x="4261" y="5724"/>
                    <a:pt x="4684" y="5529"/>
                    <a:pt x="4976" y="5237"/>
                  </a:cubicBezTo>
                  <a:lnTo>
                    <a:pt x="5269" y="4944"/>
                  </a:lnTo>
                  <a:cubicBezTo>
                    <a:pt x="5692" y="4521"/>
                    <a:pt x="5919" y="4001"/>
                    <a:pt x="5919" y="3415"/>
                  </a:cubicBezTo>
                  <a:lnTo>
                    <a:pt x="5919" y="1107"/>
                  </a:lnTo>
                  <a:cubicBezTo>
                    <a:pt x="5880" y="1114"/>
                    <a:pt x="5823" y="1120"/>
                    <a:pt x="5750" y="1120"/>
                  </a:cubicBezTo>
                  <a:cubicBezTo>
                    <a:pt x="5522" y="1120"/>
                    <a:pt x="5152" y="1061"/>
                    <a:pt x="4781" y="814"/>
                  </a:cubicBezTo>
                  <a:cubicBezTo>
                    <a:pt x="4326" y="521"/>
                    <a:pt x="4131" y="164"/>
                    <a:pt x="4066" y="1"/>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111;p18">
            <a:extLst>
              <a:ext uri="{FF2B5EF4-FFF2-40B4-BE49-F238E27FC236}">
                <a16:creationId xmlns:a16="http://schemas.microsoft.com/office/drawing/2014/main" id="{59450C31-F626-DB82-463A-32C299862F88}"/>
              </a:ext>
            </a:extLst>
          </p:cNvPr>
          <p:cNvSpPr/>
          <p:nvPr/>
        </p:nvSpPr>
        <p:spPr>
          <a:xfrm>
            <a:off x="4022542" y="1034966"/>
            <a:ext cx="1090500" cy="109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 name="Google Shape;4075;p48">
            <a:extLst>
              <a:ext uri="{FF2B5EF4-FFF2-40B4-BE49-F238E27FC236}">
                <a16:creationId xmlns:a16="http://schemas.microsoft.com/office/drawing/2014/main" id="{6BE402D4-A0DC-01CF-C97F-73F03A48A8E0}"/>
              </a:ext>
            </a:extLst>
          </p:cNvPr>
          <p:cNvGrpSpPr/>
          <p:nvPr/>
        </p:nvGrpSpPr>
        <p:grpSpPr>
          <a:xfrm>
            <a:off x="4327650" y="1277102"/>
            <a:ext cx="633585" cy="598555"/>
            <a:chOff x="12434350" y="2216825"/>
            <a:chExt cx="456925" cy="464250"/>
          </a:xfrm>
        </p:grpSpPr>
        <p:sp>
          <p:nvSpPr>
            <p:cNvPr id="41" name="Google Shape;4076;p48">
              <a:extLst>
                <a:ext uri="{FF2B5EF4-FFF2-40B4-BE49-F238E27FC236}">
                  <a16:creationId xmlns:a16="http://schemas.microsoft.com/office/drawing/2014/main" id="{95EF1C5B-010F-019C-1439-BE04801F440C}"/>
                </a:ext>
              </a:extLst>
            </p:cNvPr>
            <p:cNvSpPr/>
            <p:nvPr/>
          </p:nvSpPr>
          <p:spPr>
            <a:xfrm>
              <a:off x="12522150" y="2216825"/>
              <a:ext cx="178875" cy="218725"/>
            </a:xfrm>
            <a:custGeom>
              <a:avLst/>
              <a:gdLst/>
              <a:ahLst/>
              <a:cxnLst/>
              <a:rect l="l" t="t" r="r" b="b"/>
              <a:pathLst>
                <a:path w="7155" h="8749" extrusionOk="0">
                  <a:moveTo>
                    <a:pt x="3577" y="0"/>
                  </a:moveTo>
                  <a:cubicBezTo>
                    <a:pt x="1594" y="33"/>
                    <a:pt x="0" y="1626"/>
                    <a:pt x="0" y="3578"/>
                  </a:cubicBezTo>
                  <a:lnTo>
                    <a:pt x="0" y="7090"/>
                  </a:lnTo>
                  <a:cubicBezTo>
                    <a:pt x="0" y="8000"/>
                    <a:pt x="748" y="8748"/>
                    <a:pt x="1659" y="8748"/>
                  </a:cubicBezTo>
                  <a:lnTo>
                    <a:pt x="5464" y="8748"/>
                  </a:lnTo>
                  <a:cubicBezTo>
                    <a:pt x="6407" y="8748"/>
                    <a:pt x="7155" y="8000"/>
                    <a:pt x="7122" y="7090"/>
                  </a:cubicBezTo>
                  <a:lnTo>
                    <a:pt x="7122" y="3578"/>
                  </a:lnTo>
                  <a:cubicBezTo>
                    <a:pt x="7122" y="1594"/>
                    <a:pt x="5529" y="0"/>
                    <a:pt x="3577" y="0"/>
                  </a:cubicBezTo>
                  <a:close/>
                </a:path>
              </a:pathLst>
            </a:custGeom>
            <a:solidFill>
              <a:srgbClr val="425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77;p48">
              <a:extLst>
                <a:ext uri="{FF2B5EF4-FFF2-40B4-BE49-F238E27FC236}">
                  <a16:creationId xmlns:a16="http://schemas.microsoft.com/office/drawing/2014/main" id="{C11A8D06-29D8-3EEE-33F9-C63D68937B88}"/>
                </a:ext>
              </a:extLst>
            </p:cNvPr>
            <p:cNvSpPr/>
            <p:nvPr/>
          </p:nvSpPr>
          <p:spPr>
            <a:xfrm>
              <a:off x="12472550" y="2379425"/>
              <a:ext cx="278075" cy="169925"/>
            </a:xfrm>
            <a:custGeom>
              <a:avLst/>
              <a:gdLst/>
              <a:ahLst/>
              <a:cxnLst/>
              <a:rect l="l" t="t" r="r" b="b"/>
              <a:pathLst>
                <a:path w="11123" h="6797" extrusionOk="0">
                  <a:moveTo>
                    <a:pt x="4488" y="0"/>
                  </a:moveTo>
                  <a:lnTo>
                    <a:pt x="4488" y="943"/>
                  </a:lnTo>
                  <a:cubicBezTo>
                    <a:pt x="4488" y="1301"/>
                    <a:pt x="4261" y="1594"/>
                    <a:pt x="3903" y="1691"/>
                  </a:cubicBezTo>
                  <a:lnTo>
                    <a:pt x="2244" y="2179"/>
                  </a:lnTo>
                  <a:cubicBezTo>
                    <a:pt x="944" y="2439"/>
                    <a:pt x="1" y="3578"/>
                    <a:pt x="1" y="4911"/>
                  </a:cubicBezTo>
                  <a:lnTo>
                    <a:pt x="1" y="6797"/>
                  </a:lnTo>
                  <a:lnTo>
                    <a:pt x="11122" y="6797"/>
                  </a:lnTo>
                  <a:lnTo>
                    <a:pt x="11122" y="4911"/>
                  </a:lnTo>
                  <a:cubicBezTo>
                    <a:pt x="11122" y="3578"/>
                    <a:pt x="10179" y="2439"/>
                    <a:pt x="8878" y="2179"/>
                  </a:cubicBezTo>
                  <a:lnTo>
                    <a:pt x="7187" y="1691"/>
                  </a:lnTo>
                  <a:cubicBezTo>
                    <a:pt x="6862" y="1594"/>
                    <a:pt x="6635" y="1301"/>
                    <a:pt x="6635" y="943"/>
                  </a:cubicBezTo>
                  <a:lnTo>
                    <a:pt x="66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78;p48">
              <a:extLst>
                <a:ext uri="{FF2B5EF4-FFF2-40B4-BE49-F238E27FC236}">
                  <a16:creationId xmlns:a16="http://schemas.microsoft.com/office/drawing/2014/main" id="{840CB60F-D5AC-1C67-4AF1-0B9352F8E221}"/>
                </a:ext>
              </a:extLst>
            </p:cNvPr>
            <p:cNvSpPr/>
            <p:nvPr/>
          </p:nvSpPr>
          <p:spPr>
            <a:xfrm>
              <a:off x="12692050" y="2522500"/>
              <a:ext cx="13850" cy="34175"/>
            </a:xfrm>
            <a:custGeom>
              <a:avLst/>
              <a:gdLst/>
              <a:ahLst/>
              <a:cxnLst/>
              <a:rect l="l" t="t" r="r" b="b"/>
              <a:pathLst>
                <a:path w="554" h="1367" extrusionOk="0">
                  <a:moveTo>
                    <a:pt x="294" y="1"/>
                  </a:moveTo>
                  <a:cubicBezTo>
                    <a:pt x="131" y="1"/>
                    <a:pt x="1" y="131"/>
                    <a:pt x="1" y="261"/>
                  </a:cubicBezTo>
                  <a:lnTo>
                    <a:pt x="1" y="1074"/>
                  </a:lnTo>
                  <a:cubicBezTo>
                    <a:pt x="1" y="1237"/>
                    <a:pt x="131" y="1367"/>
                    <a:pt x="294" y="1367"/>
                  </a:cubicBezTo>
                  <a:cubicBezTo>
                    <a:pt x="424" y="1367"/>
                    <a:pt x="554" y="1237"/>
                    <a:pt x="554" y="1074"/>
                  </a:cubicBezTo>
                  <a:lnTo>
                    <a:pt x="554" y="261"/>
                  </a:lnTo>
                  <a:cubicBezTo>
                    <a:pt x="554" y="98"/>
                    <a:pt x="424" y="1"/>
                    <a:pt x="294" y="1"/>
                  </a:cubicBez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79;p48">
              <a:extLst>
                <a:ext uri="{FF2B5EF4-FFF2-40B4-BE49-F238E27FC236}">
                  <a16:creationId xmlns:a16="http://schemas.microsoft.com/office/drawing/2014/main" id="{E799F24A-BFD2-6FC7-DDCB-05D338FF2AEF}"/>
                </a:ext>
              </a:extLst>
            </p:cNvPr>
            <p:cNvSpPr/>
            <p:nvPr/>
          </p:nvSpPr>
          <p:spPr>
            <a:xfrm>
              <a:off x="12517275" y="2522500"/>
              <a:ext cx="13850" cy="34175"/>
            </a:xfrm>
            <a:custGeom>
              <a:avLst/>
              <a:gdLst/>
              <a:ahLst/>
              <a:cxnLst/>
              <a:rect l="l" t="t" r="r" b="b"/>
              <a:pathLst>
                <a:path w="554" h="1367" extrusionOk="0">
                  <a:moveTo>
                    <a:pt x="260" y="1"/>
                  </a:moveTo>
                  <a:cubicBezTo>
                    <a:pt x="130" y="1"/>
                    <a:pt x="0" y="131"/>
                    <a:pt x="0" y="261"/>
                  </a:cubicBezTo>
                  <a:lnTo>
                    <a:pt x="0" y="1074"/>
                  </a:lnTo>
                  <a:cubicBezTo>
                    <a:pt x="0" y="1237"/>
                    <a:pt x="130" y="1367"/>
                    <a:pt x="260" y="1367"/>
                  </a:cubicBezTo>
                  <a:cubicBezTo>
                    <a:pt x="423" y="1367"/>
                    <a:pt x="553" y="1237"/>
                    <a:pt x="553" y="1074"/>
                  </a:cubicBezTo>
                  <a:lnTo>
                    <a:pt x="553" y="261"/>
                  </a:lnTo>
                  <a:cubicBezTo>
                    <a:pt x="553" y="98"/>
                    <a:pt x="423" y="1"/>
                    <a:pt x="260" y="1"/>
                  </a:cubicBez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80;p48">
              <a:extLst>
                <a:ext uri="{FF2B5EF4-FFF2-40B4-BE49-F238E27FC236}">
                  <a16:creationId xmlns:a16="http://schemas.microsoft.com/office/drawing/2014/main" id="{AD4FBBD6-804C-04C6-98B7-05EFF4E7BE95}"/>
                </a:ext>
              </a:extLst>
            </p:cNvPr>
            <p:cNvSpPr/>
            <p:nvPr/>
          </p:nvSpPr>
          <p:spPr>
            <a:xfrm>
              <a:off x="12570100" y="2379425"/>
              <a:ext cx="82950" cy="54550"/>
            </a:xfrm>
            <a:custGeom>
              <a:avLst/>
              <a:gdLst/>
              <a:ahLst/>
              <a:cxnLst/>
              <a:rect l="l" t="t" r="r" b="b"/>
              <a:pathLst>
                <a:path w="3318" h="2182" extrusionOk="0">
                  <a:moveTo>
                    <a:pt x="586" y="0"/>
                  </a:moveTo>
                  <a:lnTo>
                    <a:pt x="586" y="943"/>
                  </a:lnTo>
                  <a:cubicBezTo>
                    <a:pt x="586" y="1301"/>
                    <a:pt x="359" y="1594"/>
                    <a:pt x="1" y="1691"/>
                  </a:cubicBezTo>
                  <a:cubicBezTo>
                    <a:pt x="250" y="1847"/>
                    <a:pt x="856" y="2181"/>
                    <a:pt x="1677" y="2181"/>
                  </a:cubicBezTo>
                  <a:cubicBezTo>
                    <a:pt x="1714" y="2181"/>
                    <a:pt x="1752" y="2181"/>
                    <a:pt x="1790" y="2179"/>
                  </a:cubicBezTo>
                  <a:cubicBezTo>
                    <a:pt x="2537" y="2147"/>
                    <a:pt x="3058" y="1854"/>
                    <a:pt x="3318" y="1691"/>
                  </a:cubicBezTo>
                  <a:cubicBezTo>
                    <a:pt x="2960" y="1594"/>
                    <a:pt x="2733" y="1301"/>
                    <a:pt x="2733" y="943"/>
                  </a:cubicBezTo>
                  <a:lnTo>
                    <a:pt x="2733" y="0"/>
                  </a:ln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81;p48">
              <a:extLst>
                <a:ext uri="{FF2B5EF4-FFF2-40B4-BE49-F238E27FC236}">
                  <a16:creationId xmlns:a16="http://schemas.microsoft.com/office/drawing/2014/main" id="{70976CDC-CDFF-B4C5-4F41-ECB85F71F5A7}"/>
                </a:ext>
              </a:extLst>
            </p:cNvPr>
            <p:cNvSpPr/>
            <p:nvPr/>
          </p:nvSpPr>
          <p:spPr>
            <a:xfrm>
              <a:off x="12583925" y="2378600"/>
              <a:ext cx="68325" cy="43125"/>
            </a:xfrm>
            <a:custGeom>
              <a:avLst/>
              <a:gdLst/>
              <a:ahLst/>
              <a:cxnLst/>
              <a:rect l="l" t="t" r="r" b="b"/>
              <a:pathLst>
                <a:path w="2733" h="1725" extrusionOk="0">
                  <a:moveTo>
                    <a:pt x="33" y="1"/>
                  </a:moveTo>
                  <a:lnTo>
                    <a:pt x="33" y="976"/>
                  </a:lnTo>
                  <a:cubicBezTo>
                    <a:pt x="33" y="1042"/>
                    <a:pt x="33" y="1107"/>
                    <a:pt x="1" y="1172"/>
                  </a:cubicBezTo>
                  <a:lnTo>
                    <a:pt x="163" y="1334"/>
                  </a:lnTo>
                  <a:cubicBezTo>
                    <a:pt x="424" y="1594"/>
                    <a:pt x="781" y="1724"/>
                    <a:pt x="1139" y="1724"/>
                  </a:cubicBezTo>
                  <a:lnTo>
                    <a:pt x="2732" y="1724"/>
                  </a:lnTo>
                  <a:cubicBezTo>
                    <a:pt x="2407" y="1627"/>
                    <a:pt x="2180" y="1334"/>
                    <a:pt x="2180" y="976"/>
                  </a:cubicBezTo>
                  <a:lnTo>
                    <a:pt x="2180" y="1"/>
                  </a:ln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82;p48">
              <a:extLst>
                <a:ext uri="{FF2B5EF4-FFF2-40B4-BE49-F238E27FC236}">
                  <a16:creationId xmlns:a16="http://schemas.microsoft.com/office/drawing/2014/main" id="{5BF2DFC6-03B5-BB32-0DE4-056BBF294E2C}"/>
                </a:ext>
              </a:extLst>
            </p:cNvPr>
            <p:cNvSpPr/>
            <p:nvPr/>
          </p:nvSpPr>
          <p:spPr>
            <a:xfrm>
              <a:off x="12549775" y="2283500"/>
              <a:ext cx="123600" cy="120325"/>
            </a:xfrm>
            <a:custGeom>
              <a:avLst/>
              <a:gdLst/>
              <a:ahLst/>
              <a:cxnLst/>
              <a:rect l="l" t="t" r="r" b="b"/>
              <a:pathLst>
                <a:path w="4944" h="4813" extrusionOk="0">
                  <a:moveTo>
                    <a:pt x="3416" y="0"/>
                  </a:moveTo>
                  <a:cubicBezTo>
                    <a:pt x="3155" y="228"/>
                    <a:pt x="2668" y="683"/>
                    <a:pt x="1920" y="911"/>
                  </a:cubicBezTo>
                  <a:cubicBezTo>
                    <a:pt x="1536" y="1024"/>
                    <a:pt x="1184" y="1063"/>
                    <a:pt x="882" y="1063"/>
                  </a:cubicBezTo>
                  <a:cubicBezTo>
                    <a:pt x="491" y="1063"/>
                    <a:pt x="184" y="998"/>
                    <a:pt x="1" y="943"/>
                  </a:cubicBezTo>
                  <a:lnTo>
                    <a:pt x="1" y="2894"/>
                  </a:lnTo>
                  <a:cubicBezTo>
                    <a:pt x="1" y="3350"/>
                    <a:pt x="196" y="3805"/>
                    <a:pt x="521" y="4163"/>
                  </a:cubicBezTo>
                  <a:lnTo>
                    <a:pt x="781" y="4390"/>
                  </a:lnTo>
                  <a:cubicBezTo>
                    <a:pt x="1042" y="4650"/>
                    <a:pt x="1399" y="4813"/>
                    <a:pt x="1757" y="4813"/>
                  </a:cubicBezTo>
                  <a:lnTo>
                    <a:pt x="3155" y="4813"/>
                  </a:lnTo>
                  <a:cubicBezTo>
                    <a:pt x="3546" y="4813"/>
                    <a:pt x="3903" y="4650"/>
                    <a:pt x="4163" y="4390"/>
                  </a:cubicBezTo>
                  <a:lnTo>
                    <a:pt x="4424" y="4163"/>
                  </a:lnTo>
                  <a:cubicBezTo>
                    <a:pt x="4749" y="3805"/>
                    <a:pt x="4944" y="3350"/>
                    <a:pt x="4944" y="2894"/>
                  </a:cubicBezTo>
                  <a:lnTo>
                    <a:pt x="4944" y="943"/>
                  </a:lnTo>
                  <a:cubicBezTo>
                    <a:pt x="4781" y="943"/>
                    <a:pt x="4391" y="943"/>
                    <a:pt x="4001" y="716"/>
                  </a:cubicBezTo>
                  <a:cubicBezTo>
                    <a:pt x="3611" y="455"/>
                    <a:pt x="3448" y="130"/>
                    <a:pt x="3416" y="0"/>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83;p48">
              <a:extLst>
                <a:ext uri="{FF2B5EF4-FFF2-40B4-BE49-F238E27FC236}">
                  <a16:creationId xmlns:a16="http://schemas.microsoft.com/office/drawing/2014/main" id="{7BDD1950-3009-E566-D5A4-ABB720C54281}"/>
                </a:ext>
              </a:extLst>
            </p:cNvPr>
            <p:cNvSpPr/>
            <p:nvPr/>
          </p:nvSpPr>
          <p:spPr>
            <a:xfrm>
              <a:off x="12522150" y="2313575"/>
              <a:ext cx="27650" cy="42300"/>
            </a:xfrm>
            <a:custGeom>
              <a:avLst/>
              <a:gdLst/>
              <a:ahLst/>
              <a:cxnLst/>
              <a:rect l="l" t="t" r="r" b="b"/>
              <a:pathLst>
                <a:path w="1106" h="1692" extrusionOk="0">
                  <a:moveTo>
                    <a:pt x="488" y="0"/>
                  </a:moveTo>
                  <a:cubicBezTo>
                    <a:pt x="228" y="0"/>
                    <a:pt x="0" y="195"/>
                    <a:pt x="0" y="488"/>
                  </a:cubicBezTo>
                  <a:lnTo>
                    <a:pt x="0" y="1236"/>
                  </a:lnTo>
                  <a:cubicBezTo>
                    <a:pt x="0" y="1496"/>
                    <a:pt x="228" y="1691"/>
                    <a:pt x="488" y="1691"/>
                  </a:cubicBezTo>
                  <a:lnTo>
                    <a:pt x="1106" y="1691"/>
                  </a:lnTo>
                  <a:lnTo>
                    <a:pt x="1106" y="0"/>
                  </a:ln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084;p48">
              <a:extLst>
                <a:ext uri="{FF2B5EF4-FFF2-40B4-BE49-F238E27FC236}">
                  <a16:creationId xmlns:a16="http://schemas.microsoft.com/office/drawing/2014/main" id="{526F1142-4C66-6A84-993B-82F6B1646E1E}"/>
                </a:ext>
              </a:extLst>
            </p:cNvPr>
            <p:cNvSpPr/>
            <p:nvPr/>
          </p:nvSpPr>
          <p:spPr>
            <a:xfrm>
              <a:off x="12673350" y="2313575"/>
              <a:ext cx="27675" cy="42300"/>
            </a:xfrm>
            <a:custGeom>
              <a:avLst/>
              <a:gdLst/>
              <a:ahLst/>
              <a:cxnLst/>
              <a:rect l="l" t="t" r="r" b="b"/>
              <a:pathLst>
                <a:path w="1107" h="1692" extrusionOk="0">
                  <a:moveTo>
                    <a:pt x="1" y="0"/>
                  </a:moveTo>
                  <a:lnTo>
                    <a:pt x="1" y="1691"/>
                  </a:lnTo>
                  <a:lnTo>
                    <a:pt x="619" y="1691"/>
                  </a:lnTo>
                  <a:cubicBezTo>
                    <a:pt x="879" y="1691"/>
                    <a:pt x="1107" y="1496"/>
                    <a:pt x="1107" y="1236"/>
                  </a:cubicBezTo>
                  <a:lnTo>
                    <a:pt x="1107" y="488"/>
                  </a:lnTo>
                  <a:cubicBezTo>
                    <a:pt x="1107" y="195"/>
                    <a:pt x="879" y="0"/>
                    <a:pt x="619" y="0"/>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85;p48">
              <a:extLst>
                <a:ext uri="{FF2B5EF4-FFF2-40B4-BE49-F238E27FC236}">
                  <a16:creationId xmlns:a16="http://schemas.microsoft.com/office/drawing/2014/main" id="{B2515091-3B34-8C17-8E30-BE9ACAA8E428}"/>
                </a:ext>
              </a:extLst>
            </p:cNvPr>
            <p:cNvSpPr/>
            <p:nvPr/>
          </p:nvSpPr>
          <p:spPr>
            <a:xfrm>
              <a:off x="12434350" y="2422300"/>
              <a:ext cx="34975" cy="148200"/>
            </a:xfrm>
            <a:custGeom>
              <a:avLst/>
              <a:gdLst/>
              <a:ahLst/>
              <a:cxnLst/>
              <a:rect l="l" t="t" r="r" b="b"/>
              <a:pathLst>
                <a:path w="1399" h="5928" extrusionOk="0">
                  <a:moveTo>
                    <a:pt x="1118" y="1"/>
                  </a:moveTo>
                  <a:cubicBezTo>
                    <a:pt x="1049" y="1"/>
                    <a:pt x="976" y="25"/>
                    <a:pt x="911" y="74"/>
                  </a:cubicBezTo>
                  <a:lnTo>
                    <a:pt x="358" y="659"/>
                  </a:lnTo>
                  <a:cubicBezTo>
                    <a:pt x="98" y="919"/>
                    <a:pt x="0" y="1277"/>
                    <a:pt x="0" y="2058"/>
                  </a:cubicBezTo>
                  <a:lnTo>
                    <a:pt x="0" y="5635"/>
                  </a:lnTo>
                  <a:cubicBezTo>
                    <a:pt x="0" y="5797"/>
                    <a:pt x="130" y="5927"/>
                    <a:pt x="260" y="5927"/>
                  </a:cubicBezTo>
                  <a:cubicBezTo>
                    <a:pt x="423" y="5927"/>
                    <a:pt x="553" y="5797"/>
                    <a:pt x="553" y="5635"/>
                  </a:cubicBezTo>
                  <a:lnTo>
                    <a:pt x="553" y="2058"/>
                  </a:lnTo>
                  <a:cubicBezTo>
                    <a:pt x="553" y="1310"/>
                    <a:pt x="651" y="1147"/>
                    <a:pt x="748" y="1050"/>
                  </a:cubicBezTo>
                  <a:lnTo>
                    <a:pt x="1301" y="464"/>
                  </a:lnTo>
                  <a:cubicBezTo>
                    <a:pt x="1399" y="367"/>
                    <a:pt x="1399" y="204"/>
                    <a:pt x="1301" y="74"/>
                  </a:cubicBezTo>
                  <a:cubicBezTo>
                    <a:pt x="1252" y="25"/>
                    <a:pt x="1187" y="1"/>
                    <a:pt x="1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86;p48">
              <a:extLst>
                <a:ext uri="{FF2B5EF4-FFF2-40B4-BE49-F238E27FC236}">
                  <a16:creationId xmlns:a16="http://schemas.microsoft.com/office/drawing/2014/main" id="{35CA6F2C-D05F-0E21-2BF7-3600A92A5476}"/>
                </a:ext>
              </a:extLst>
            </p:cNvPr>
            <p:cNvSpPr/>
            <p:nvPr/>
          </p:nvSpPr>
          <p:spPr>
            <a:xfrm>
              <a:off x="12457100" y="2385525"/>
              <a:ext cx="50425" cy="47775"/>
            </a:xfrm>
            <a:custGeom>
              <a:avLst/>
              <a:gdLst/>
              <a:ahLst/>
              <a:cxnLst/>
              <a:rect l="l" t="t" r="r" b="b"/>
              <a:pathLst>
                <a:path w="2017" h="1911" extrusionOk="0">
                  <a:moveTo>
                    <a:pt x="1411" y="0"/>
                  </a:moveTo>
                  <a:cubicBezTo>
                    <a:pt x="1269" y="0"/>
                    <a:pt x="1123" y="49"/>
                    <a:pt x="1009" y="147"/>
                  </a:cubicBezTo>
                  <a:lnTo>
                    <a:pt x="196" y="960"/>
                  </a:lnTo>
                  <a:cubicBezTo>
                    <a:pt x="1" y="1187"/>
                    <a:pt x="1" y="1545"/>
                    <a:pt x="196" y="1740"/>
                  </a:cubicBezTo>
                  <a:cubicBezTo>
                    <a:pt x="310" y="1854"/>
                    <a:pt x="456" y="1911"/>
                    <a:pt x="598" y="1911"/>
                  </a:cubicBezTo>
                  <a:cubicBezTo>
                    <a:pt x="741" y="1911"/>
                    <a:pt x="879" y="1854"/>
                    <a:pt x="976" y="1740"/>
                  </a:cubicBezTo>
                  <a:lnTo>
                    <a:pt x="1789" y="927"/>
                  </a:lnTo>
                  <a:cubicBezTo>
                    <a:pt x="2017" y="732"/>
                    <a:pt x="2017" y="374"/>
                    <a:pt x="1789" y="147"/>
                  </a:cubicBezTo>
                  <a:cubicBezTo>
                    <a:pt x="1692" y="49"/>
                    <a:pt x="1554" y="0"/>
                    <a:pt x="1411" y="0"/>
                  </a:cubicBezTo>
                  <a:close/>
                </a:path>
              </a:pathLst>
            </a:custGeom>
            <a:solidFill>
              <a:srgbClr val="5D7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87;p48">
              <a:extLst>
                <a:ext uri="{FF2B5EF4-FFF2-40B4-BE49-F238E27FC236}">
                  <a16:creationId xmlns:a16="http://schemas.microsoft.com/office/drawing/2014/main" id="{02A947A6-8B01-C3E1-DE20-1A9BA4CCD8F4}"/>
                </a:ext>
              </a:extLst>
            </p:cNvPr>
            <p:cNvSpPr/>
            <p:nvPr/>
          </p:nvSpPr>
          <p:spPr>
            <a:xfrm>
              <a:off x="12753025" y="2422300"/>
              <a:ext cx="35800" cy="148200"/>
            </a:xfrm>
            <a:custGeom>
              <a:avLst/>
              <a:gdLst/>
              <a:ahLst/>
              <a:cxnLst/>
              <a:rect l="l" t="t" r="r" b="b"/>
              <a:pathLst>
                <a:path w="1432" h="5928" extrusionOk="0">
                  <a:moveTo>
                    <a:pt x="314" y="1"/>
                  </a:moveTo>
                  <a:cubicBezTo>
                    <a:pt x="245" y="1"/>
                    <a:pt x="180" y="25"/>
                    <a:pt x="131" y="74"/>
                  </a:cubicBezTo>
                  <a:cubicBezTo>
                    <a:pt x="1" y="204"/>
                    <a:pt x="1" y="367"/>
                    <a:pt x="131" y="464"/>
                  </a:cubicBezTo>
                  <a:lnTo>
                    <a:pt x="684" y="1050"/>
                  </a:lnTo>
                  <a:cubicBezTo>
                    <a:pt x="781" y="1147"/>
                    <a:pt x="879" y="1310"/>
                    <a:pt x="879" y="2058"/>
                  </a:cubicBezTo>
                  <a:lnTo>
                    <a:pt x="879" y="5635"/>
                  </a:lnTo>
                  <a:cubicBezTo>
                    <a:pt x="879" y="5797"/>
                    <a:pt x="1009" y="5927"/>
                    <a:pt x="1172" y="5927"/>
                  </a:cubicBezTo>
                  <a:cubicBezTo>
                    <a:pt x="1302" y="5927"/>
                    <a:pt x="1432" y="5797"/>
                    <a:pt x="1432" y="5635"/>
                  </a:cubicBezTo>
                  <a:lnTo>
                    <a:pt x="1432" y="2058"/>
                  </a:lnTo>
                  <a:cubicBezTo>
                    <a:pt x="1432" y="1277"/>
                    <a:pt x="1334" y="919"/>
                    <a:pt x="1074" y="659"/>
                  </a:cubicBezTo>
                  <a:lnTo>
                    <a:pt x="521" y="74"/>
                  </a:lnTo>
                  <a:cubicBezTo>
                    <a:pt x="456" y="25"/>
                    <a:pt x="383" y="1"/>
                    <a:pt x="3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88;p48">
              <a:extLst>
                <a:ext uri="{FF2B5EF4-FFF2-40B4-BE49-F238E27FC236}">
                  <a16:creationId xmlns:a16="http://schemas.microsoft.com/office/drawing/2014/main" id="{F5303A4C-B719-53C5-17FF-64A013FDC42D}"/>
                </a:ext>
              </a:extLst>
            </p:cNvPr>
            <p:cNvSpPr/>
            <p:nvPr/>
          </p:nvSpPr>
          <p:spPr>
            <a:xfrm>
              <a:off x="12715625" y="2385525"/>
              <a:ext cx="50450" cy="47775"/>
            </a:xfrm>
            <a:custGeom>
              <a:avLst/>
              <a:gdLst/>
              <a:ahLst/>
              <a:cxnLst/>
              <a:rect l="l" t="t" r="r" b="b"/>
              <a:pathLst>
                <a:path w="2018" h="1911" extrusionOk="0">
                  <a:moveTo>
                    <a:pt x="607" y="0"/>
                  </a:moveTo>
                  <a:cubicBezTo>
                    <a:pt x="464" y="0"/>
                    <a:pt x="326" y="49"/>
                    <a:pt x="229" y="147"/>
                  </a:cubicBezTo>
                  <a:cubicBezTo>
                    <a:pt x="1" y="374"/>
                    <a:pt x="1" y="732"/>
                    <a:pt x="229" y="927"/>
                  </a:cubicBezTo>
                  <a:lnTo>
                    <a:pt x="1042" y="1740"/>
                  </a:lnTo>
                  <a:cubicBezTo>
                    <a:pt x="1139" y="1854"/>
                    <a:pt x="1277" y="1911"/>
                    <a:pt x="1420" y="1911"/>
                  </a:cubicBezTo>
                  <a:cubicBezTo>
                    <a:pt x="1562" y="1911"/>
                    <a:pt x="1708" y="1854"/>
                    <a:pt x="1822" y="1740"/>
                  </a:cubicBezTo>
                  <a:cubicBezTo>
                    <a:pt x="2017" y="1545"/>
                    <a:pt x="2017" y="1187"/>
                    <a:pt x="1822" y="960"/>
                  </a:cubicBezTo>
                  <a:lnTo>
                    <a:pt x="1009" y="147"/>
                  </a:lnTo>
                  <a:cubicBezTo>
                    <a:pt x="895" y="49"/>
                    <a:pt x="749" y="0"/>
                    <a:pt x="607" y="0"/>
                  </a:cubicBezTo>
                  <a:close/>
                </a:path>
              </a:pathLst>
            </a:custGeom>
            <a:solidFill>
              <a:srgbClr val="5D7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089;p48">
              <a:extLst>
                <a:ext uri="{FF2B5EF4-FFF2-40B4-BE49-F238E27FC236}">
                  <a16:creationId xmlns:a16="http://schemas.microsoft.com/office/drawing/2014/main" id="{A81962FD-BAF1-636B-ECF4-51E16C7B20A7}"/>
                </a:ext>
              </a:extLst>
            </p:cNvPr>
            <p:cNvSpPr/>
            <p:nvPr/>
          </p:nvSpPr>
          <p:spPr>
            <a:xfrm>
              <a:off x="12464425" y="2589975"/>
              <a:ext cx="294325" cy="91100"/>
            </a:xfrm>
            <a:custGeom>
              <a:avLst/>
              <a:gdLst/>
              <a:ahLst/>
              <a:cxnLst/>
              <a:rect l="l" t="t" r="r" b="b"/>
              <a:pathLst>
                <a:path w="11773" h="3644" extrusionOk="0">
                  <a:moveTo>
                    <a:pt x="0" y="1"/>
                  </a:moveTo>
                  <a:lnTo>
                    <a:pt x="0" y="3285"/>
                  </a:lnTo>
                  <a:cubicBezTo>
                    <a:pt x="0" y="3481"/>
                    <a:pt x="163" y="3643"/>
                    <a:pt x="391" y="3643"/>
                  </a:cubicBezTo>
                  <a:lnTo>
                    <a:pt x="11382" y="3643"/>
                  </a:lnTo>
                  <a:cubicBezTo>
                    <a:pt x="11610" y="3643"/>
                    <a:pt x="11773" y="3481"/>
                    <a:pt x="11773" y="3285"/>
                  </a:cubicBezTo>
                  <a:lnTo>
                    <a:pt x="11773" y="1"/>
                  </a:lnTo>
                  <a:close/>
                </a:path>
              </a:pathLst>
            </a:custGeom>
            <a:solidFill>
              <a:srgbClr val="425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90;p48">
              <a:extLst>
                <a:ext uri="{FF2B5EF4-FFF2-40B4-BE49-F238E27FC236}">
                  <a16:creationId xmlns:a16="http://schemas.microsoft.com/office/drawing/2014/main" id="{7879A557-2623-08C5-268C-C79A8E247491}"/>
                </a:ext>
              </a:extLst>
            </p:cNvPr>
            <p:cNvSpPr/>
            <p:nvPr/>
          </p:nvSpPr>
          <p:spPr>
            <a:xfrm>
              <a:off x="12464425" y="2589975"/>
              <a:ext cx="294325" cy="64275"/>
            </a:xfrm>
            <a:custGeom>
              <a:avLst/>
              <a:gdLst/>
              <a:ahLst/>
              <a:cxnLst/>
              <a:rect l="l" t="t" r="r" b="b"/>
              <a:pathLst>
                <a:path w="11773" h="2571" extrusionOk="0">
                  <a:moveTo>
                    <a:pt x="0" y="1"/>
                  </a:moveTo>
                  <a:lnTo>
                    <a:pt x="0" y="1432"/>
                  </a:lnTo>
                  <a:lnTo>
                    <a:pt x="11773" y="2570"/>
                  </a:lnTo>
                  <a:lnTo>
                    <a:pt x="11773" y="1"/>
                  </a:ln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91;p48">
              <a:extLst>
                <a:ext uri="{FF2B5EF4-FFF2-40B4-BE49-F238E27FC236}">
                  <a16:creationId xmlns:a16="http://schemas.microsoft.com/office/drawing/2014/main" id="{3285E759-0E42-B5DC-11F7-AC34B7A45658}"/>
                </a:ext>
              </a:extLst>
            </p:cNvPr>
            <p:cNvSpPr/>
            <p:nvPr/>
          </p:nvSpPr>
          <p:spPr>
            <a:xfrm>
              <a:off x="12434350" y="2549325"/>
              <a:ext cx="354475" cy="68325"/>
            </a:xfrm>
            <a:custGeom>
              <a:avLst/>
              <a:gdLst/>
              <a:ahLst/>
              <a:cxnLst/>
              <a:rect l="l" t="t" r="r" b="b"/>
              <a:pathLst>
                <a:path w="14179" h="2733" extrusionOk="0">
                  <a:moveTo>
                    <a:pt x="553" y="1"/>
                  </a:moveTo>
                  <a:cubicBezTo>
                    <a:pt x="228" y="1"/>
                    <a:pt x="0" y="261"/>
                    <a:pt x="0" y="554"/>
                  </a:cubicBezTo>
                  <a:lnTo>
                    <a:pt x="0" y="2180"/>
                  </a:lnTo>
                  <a:cubicBezTo>
                    <a:pt x="0" y="2472"/>
                    <a:pt x="228" y="2733"/>
                    <a:pt x="553" y="2733"/>
                  </a:cubicBezTo>
                  <a:lnTo>
                    <a:pt x="13626" y="2733"/>
                  </a:lnTo>
                  <a:cubicBezTo>
                    <a:pt x="13919" y="2733"/>
                    <a:pt x="14179" y="2472"/>
                    <a:pt x="14179" y="2180"/>
                  </a:cubicBezTo>
                  <a:lnTo>
                    <a:pt x="14179" y="554"/>
                  </a:lnTo>
                  <a:cubicBezTo>
                    <a:pt x="14179" y="261"/>
                    <a:pt x="13919" y="1"/>
                    <a:pt x="13626" y="1"/>
                  </a:cubicBezTo>
                  <a:close/>
                </a:path>
              </a:pathLst>
            </a:custGeom>
            <a:solidFill>
              <a:srgbClr val="4253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92;p48">
              <a:extLst>
                <a:ext uri="{FF2B5EF4-FFF2-40B4-BE49-F238E27FC236}">
                  <a16:creationId xmlns:a16="http://schemas.microsoft.com/office/drawing/2014/main" id="{7333A245-4923-2321-8D1D-6B90F3798566}"/>
                </a:ext>
              </a:extLst>
            </p:cNvPr>
            <p:cNvSpPr/>
            <p:nvPr/>
          </p:nvSpPr>
          <p:spPr>
            <a:xfrm>
              <a:off x="12730275" y="2216825"/>
              <a:ext cx="161000" cy="115825"/>
            </a:xfrm>
            <a:custGeom>
              <a:avLst/>
              <a:gdLst/>
              <a:ahLst/>
              <a:cxnLst/>
              <a:rect l="l" t="t" r="r" b="b"/>
              <a:pathLst>
                <a:path w="6440" h="4633" extrusionOk="0">
                  <a:moveTo>
                    <a:pt x="1106" y="0"/>
                  </a:moveTo>
                  <a:cubicBezTo>
                    <a:pt x="488" y="0"/>
                    <a:pt x="0" y="521"/>
                    <a:pt x="0" y="1106"/>
                  </a:cubicBezTo>
                  <a:lnTo>
                    <a:pt x="0" y="2602"/>
                  </a:lnTo>
                  <a:cubicBezTo>
                    <a:pt x="0" y="3187"/>
                    <a:pt x="488" y="3675"/>
                    <a:pt x="1106" y="3675"/>
                  </a:cubicBezTo>
                  <a:lnTo>
                    <a:pt x="1269" y="3675"/>
                  </a:lnTo>
                  <a:cubicBezTo>
                    <a:pt x="1464" y="3675"/>
                    <a:pt x="1594" y="3838"/>
                    <a:pt x="1594" y="4033"/>
                  </a:cubicBezTo>
                  <a:lnTo>
                    <a:pt x="1594" y="4488"/>
                  </a:lnTo>
                  <a:cubicBezTo>
                    <a:pt x="1594" y="4575"/>
                    <a:pt x="1666" y="4633"/>
                    <a:pt x="1743" y="4633"/>
                  </a:cubicBezTo>
                  <a:cubicBezTo>
                    <a:pt x="1782" y="4633"/>
                    <a:pt x="1821" y="4618"/>
                    <a:pt x="1854" y="4586"/>
                  </a:cubicBezTo>
                  <a:lnTo>
                    <a:pt x="2569" y="3805"/>
                  </a:lnTo>
                  <a:cubicBezTo>
                    <a:pt x="2634" y="3740"/>
                    <a:pt x="2732" y="3675"/>
                    <a:pt x="2830" y="3675"/>
                  </a:cubicBezTo>
                  <a:lnTo>
                    <a:pt x="5334" y="3675"/>
                  </a:lnTo>
                  <a:cubicBezTo>
                    <a:pt x="5951" y="3675"/>
                    <a:pt x="6439" y="3187"/>
                    <a:pt x="6439" y="2570"/>
                  </a:cubicBezTo>
                  <a:lnTo>
                    <a:pt x="6439" y="1106"/>
                  </a:lnTo>
                  <a:cubicBezTo>
                    <a:pt x="6439" y="521"/>
                    <a:pt x="5951" y="0"/>
                    <a:pt x="5334" y="0"/>
                  </a:cubicBezTo>
                  <a:close/>
                </a:path>
              </a:pathLst>
            </a:custGeom>
            <a:solidFill>
              <a:srgbClr val="ACC3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93;p48">
              <a:extLst>
                <a:ext uri="{FF2B5EF4-FFF2-40B4-BE49-F238E27FC236}">
                  <a16:creationId xmlns:a16="http://schemas.microsoft.com/office/drawing/2014/main" id="{316337F0-3EEC-C3F2-5D21-9ABBF23FEBBD}"/>
                </a:ext>
              </a:extLst>
            </p:cNvPr>
            <p:cNvSpPr/>
            <p:nvPr/>
          </p:nvSpPr>
          <p:spPr>
            <a:xfrm>
              <a:off x="12782300" y="2242850"/>
              <a:ext cx="62625" cy="13825"/>
            </a:xfrm>
            <a:custGeom>
              <a:avLst/>
              <a:gdLst/>
              <a:ahLst/>
              <a:cxnLst/>
              <a:rect l="l" t="t" r="r" b="b"/>
              <a:pathLst>
                <a:path w="2505" h="553" extrusionOk="0">
                  <a:moveTo>
                    <a:pt x="293" y="0"/>
                  </a:moveTo>
                  <a:cubicBezTo>
                    <a:pt x="131" y="0"/>
                    <a:pt x="1" y="130"/>
                    <a:pt x="1" y="260"/>
                  </a:cubicBezTo>
                  <a:cubicBezTo>
                    <a:pt x="1" y="423"/>
                    <a:pt x="131" y="553"/>
                    <a:pt x="293" y="553"/>
                  </a:cubicBezTo>
                  <a:lnTo>
                    <a:pt x="2212" y="553"/>
                  </a:lnTo>
                  <a:cubicBezTo>
                    <a:pt x="2375" y="553"/>
                    <a:pt x="2505" y="423"/>
                    <a:pt x="2505" y="260"/>
                  </a:cubicBezTo>
                  <a:cubicBezTo>
                    <a:pt x="2505" y="130"/>
                    <a:pt x="2375" y="0"/>
                    <a:pt x="2212" y="0"/>
                  </a:cubicBezTo>
                  <a:close/>
                </a:path>
              </a:pathLst>
            </a:custGeom>
            <a:solidFill>
              <a:srgbClr val="7B8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094;p48">
              <a:extLst>
                <a:ext uri="{FF2B5EF4-FFF2-40B4-BE49-F238E27FC236}">
                  <a16:creationId xmlns:a16="http://schemas.microsoft.com/office/drawing/2014/main" id="{91AEFC45-0205-3CFD-EB13-3CBECFE14A38}"/>
                </a:ext>
              </a:extLst>
            </p:cNvPr>
            <p:cNvSpPr/>
            <p:nvPr/>
          </p:nvSpPr>
          <p:spPr>
            <a:xfrm>
              <a:off x="12782300" y="2270475"/>
              <a:ext cx="62625" cy="13850"/>
            </a:xfrm>
            <a:custGeom>
              <a:avLst/>
              <a:gdLst/>
              <a:ahLst/>
              <a:cxnLst/>
              <a:rect l="l" t="t" r="r" b="b"/>
              <a:pathLst>
                <a:path w="2505" h="554" extrusionOk="0">
                  <a:moveTo>
                    <a:pt x="293" y="1"/>
                  </a:moveTo>
                  <a:cubicBezTo>
                    <a:pt x="131" y="1"/>
                    <a:pt x="1" y="131"/>
                    <a:pt x="1" y="261"/>
                  </a:cubicBezTo>
                  <a:cubicBezTo>
                    <a:pt x="1" y="424"/>
                    <a:pt x="131" y="554"/>
                    <a:pt x="293" y="554"/>
                  </a:cubicBezTo>
                  <a:lnTo>
                    <a:pt x="2212" y="554"/>
                  </a:lnTo>
                  <a:cubicBezTo>
                    <a:pt x="2375" y="554"/>
                    <a:pt x="2505" y="424"/>
                    <a:pt x="2505" y="261"/>
                  </a:cubicBezTo>
                  <a:cubicBezTo>
                    <a:pt x="2505" y="131"/>
                    <a:pt x="2375" y="1"/>
                    <a:pt x="2212" y="1"/>
                  </a:cubicBezTo>
                  <a:close/>
                </a:path>
              </a:pathLst>
            </a:custGeom>
            <a:solidFill>
              <a:srgbClr val="7B8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3523;p48">
            <a:extLst>
              <a:ext uri="{FF2B5EF4-FFF2-40B4-BE49-F238E27FC236}">
                <a16:creationId xmlns:a16="http://schemas.microsoft.com/office/drawing/2014/main" id="{16A7364B-B1B3-8854-2F95-7C22E09CF979}"/>
              </a:ext>
            </a:extLst>
          </p:cNvPr>
          <p:cNvGrpSpPr/>
          <p:nvPr/>
        </p:nvGrpSpPr>
        <p:grpSpPr>
          <a:xfrm>
            <a:off x="7210738" y="1279967"/>
            <a:ext cx="481461" cy="518178"/>
            <a:chOff x="4966125" y="2857150"/>
            <a:chExt cx="464250" cy="463450"/>
          </a:xfrm>
        </p:grpSpPr>
        <p:sp>
          <p:nvSpPr>
            <p:cNvPr id="61" name="Google Shape;3524;p48">
              <a:extLst>
                <a:ext uri="{FF2B5EF4-FFF2-40B4-BE49-F238E27FC236}">
                  <a16:creationId xmlns:a16="http://schemas.microsoft.com/office/drawing/2014/main" id="{AB0633A0-653B-EE80-15B1-23F5526CA598}"/>
                </a:ext>
              </a:extLst>
            </p:cNvPr>
            <p:cNvSpPr/>
            <p:nvPr/>
          </p:nvSpPr>
          <p:spPr>
            <a:xfrm>
              <a:off x="5165325" y="3019125"/>
              <a:ext cx="67500" cy="136425"/>
            </a:xfrm>
            <a:custGeom>
              <a:avLst/>
              <a:gdLst/>
              <a:ahLst/>
              <a:cxnLst/>
              <a:rect l="l" t="t" r="r" b="b"/>
              <a:pathLst>
                <a:path w="2700" h="5457" extrusionOk="0">
                  <a:moveTo>
                    <a:pt x="2367" y="1"/>
                  </a:moveTo>
                  <a:cubicBezTo>
                    <a:pt x="2264" y="1"/>
                    <a:pt x="2162" y="68"/>
                    <a:pt x="2114" y="188"/>
                  </a:cubicBezTo>
                  <a:lnTo>
                    <a:pt x="65" y="5066"/>
                  </a:lnTo>
                  <a:cubicBezTo>
                    <a:pt x="0" y="5196"/>
                    <a:pt x="65" y="5359"/>
                    <a:pt x="228" y="5424"/>
                  </a:cubicBezTo>
                  <a:cubicBezTo>
                    <a:pt x="260" y="5457"/>
                    <a:pt x="293" y="5457"/>
                    <a:pt x="325" y="5457"/>
                  </a:cubicBezTo>
                  <a:cubicBezTo>
                    <a:pt x="423" y="5457"/>
                    <a:pt x="520" y="5392"/>
                    <a:pt x="586" y="5294"/>
                  </a:cubicBezTo>
                  <a:lnTo>
                    <a:pt x="2634" y="384"/>
                  </a:lnTo>
                  <a:cubicBezTo>
                    <a:pt x="2699" y="253"/>
                    <a:pt x="2634" y="91"/>
                    <a:pt x="2472" y="26"/>
                  </a:cubicBezTo>
                  <a:cubicBezTo>
                    <a:pt x="2438" y="9"/>
                    <a:pt x="2402" y="1"/>
                    <a:pt x="23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25;p48">
              <a:extLst>
                <a:ext uri="{FF2B5EF4-FFF2-40B4-BE49-F238E27FC236}">
                  <a16:creationId xmlns:a16="http://schemas.microsoft.com/office/drawing/2014/main" id="{76AC539D-1785-F1B3-9437-CFF78BA4FA87}"/>
                </a:ext>
              </a:extLst>
            </p:cNvPr>
            <p:cNvSpPr/>
            <p:nvPr/>
          </p:nvSpPr>
          <p:spPr>
            <a:xfrm>
              <a:off x="5133600" y="3013250"/>
              <a:ext cx="59375" cy="66700"/>
            </a:xfrm>
            <a:custGeom>
              <a:avLst/>
              <a:gdLst/>
              <a:ahLst/>
              <a:cxnLst/>
              <a:rect l="l" t="t" r="r" b="b"/>
              <a:pathLst>
                <a:path w="2375" h="2668" extrusionOk="0">
                  <a:moveTo>
                    <a:pt x="1204" y="554"/>
                  </a:moveTo>
                  <a:cubicBezTo>
                    <a:pt x="1529" y="554"/>
                    <a:pt x="1822" y="911"/>
                    <a:pt x="1822" y="1334"/>
                  </a:cubicBezTo>
                  <a:cubicBezTo>
                    <a:pt x="1822" y="1757"/>
                    <a:pt x="1529" y="2114"/>
                    <a:pt x="1204" y="2114"/>
                  </a:cubicBezTo>
                  <a:cubicBezTo>
                    <a:pt x="846" y="2114"/>
                    <a:pt x="554" y="1789"/>
                    <a:pt x="554" y="1334"/>
                  </a:cubicBezTo>
                  <a:cubicBezTo>
                    <a:pt x="554" y="911"/>
                    <a:pt x="846" y="554"/>
                    <a:pt x="1204" y="554"/>
                  </a:cubicBezTo>
                  <a:close/>
                  <a:moveTo>
                    <a:pt x="1204" y="1"/>
                  </a:moveTo>
                  <a:cubicBezTo>
                    <a:pt x="554" y="1"/>
                    <a:pt x="1" y="619"/>
                    <a:pt x="1" y="1334"/>
                  </a:cubicBezTo>
                  <a:cubicBezTo>
                    <a:pt x="1" y="2082"/>
                    <a:pt x="554" y="2667"/>
                    <a:pt x="1204" y="2667"/>
                  </a:cubicBezTo>
                  <a:cubicBezTo>
                    <a:pt x="1855" y="2667"/>
                    <a:pt x="2375" y="2082"/>
                    <a:pt x="2375" y="1334"/>
                  </a:cubicBezTo>
                  <a:cubicBezTo>
                    <a:pt x="2375" y="619"/>
                    <a:pt x="1855" y="1"/>
                    <a:pt x="1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26;p48">
              <a:extLst>
                <a:ext uri="{FF2B5EF4-FFF2-40B4-BE49-F238E27FC236}">
                  <a16:creationId xmlns:a16="http://schemas.microsoft.com/office/drawing/2014/main" id="{1889E6B2-C7C0-A66D-DD98-922E4C9353E6}"/>
                </a:ext>
              </a:extLst>
            </p:cNvPr>
            <p:cNvSpPr/>
            <p:nvPr/>
          </p:nvSpPr>
          <p:spPr>
            <a:xfrm>
              <a:off x="5202725" y="3097000"/>
              <a:ext cx="60175" cy="66675"/>
            </a:xfrm>
            <a:custGeom>
              <a:avLst/>
              <a:gdLst/>
              <a:ahLst/>
              <a:cxnLst/>
              <a:rect l="l" t="t" r="r" b="b"/>
              <a:pathLst>
                <a:path w="2407" h="2667" extrusionOk="0">
                  <a:moveTo>
                    <a:pt x="1203" y="553"/>
                  </a:moveTo>
                  <a:cubicBezTo>
                    <a:pt x="1561" y="553"/>
                    <a:pt x="1821" y="911"/>
                    <a:pt x="1821" y="1333"/>
                  </a:cubicBezTo>
                  <a:cubicBezTo>
                    <a:pt x="1821" y="1756"/>
                    <a:pt x="1561" y="2114"/>
                    <a:pt x="1203" y="2114"/>
                  </a:cubicBezTo>
                  <a:cubicBezTo>
                    <a:pt x="846" y="2114"/>
                    <a:pt x="585" y="1756"/>
                    <a:pt x="585" y="1333"/>
                  </a:cubicBezTo>
                  <a:cubicBezTo>
                    <a:pt x="585" y="911"/>
                    <a:pt x="846" y="553"/>
                    <a:pt x="1203" y="553"/>
                  </a:cubicBezTo>
                  <a:close/>
                  <a:moveTo>
                    <a:pt x="1203" y="0"/>
                  </a:moveTo>
                  <a:cubicBezTo>
                    <a:pt x="553" y="0"/>
                    <a:pt x="0" y="618"/>
                    <a:pt x="0" y="1333"/>
                  </a:cubicBezTo>
                  <a:cubicBezTo>
                    <a:pt x="0" y="2081"/>
                    <a:pt x="553" y="2667"/>
                    <a:pt x="1203" y="2667"/>
                  </a:cubicBezTo>
                  <a:cubicBezTo>
                    <a:pt x="1854" y="2667"/>
                    <a:pt x="2407" y="2081"/>
                    <a:pt x="2407" y="1333"/>
                  </a:cubicBezTo>
                  <a:cubicBezTo>
                    <a:pt x="2407" y="618"/>
                    <a:pt x="1854" y="0"/>
                    <a:pt x="1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527;p48">
              <a:extLst>
                <a:ext uri="{FF2B5EF4-FFF2-40B4-BE49-F238E27FC236}">
                  <a16:creationId xmlns:a16="http://schemas.microsoft.com/office/drawing/2014/main" id="{3E602055-8847-5826-0DB0-6BB281555266}"/>
                </a:ext>
              </a:extLst>
            </p:cNvPr>
            <p:cNvSpPr/>
            <p:nvPr/>
          </p:nvSpPr>
          <p:spPr>
            <a:xfrm>
              <a:off x="5220600" y="2857875"/>
              <a:ext cx="208150" cy="208250"/>
            </a:xfrm>
            <a:custGeom>
              <a:avLst/>
              <a:gdLst/>
              <a:ahLst/>
              <a:cxnLst/>
              <a:rect l="l" t="t" r="r" b="b"/>
              <a:pathLst>
                <a:path w="8326" h="8330" extrusionOk="0">
                  <a:moveTo>
                    <a:pt x="365" y="0"/>
                  </a:moveTo>
                  <a:cubicBezTo>
                    <a:pt x="164" y="0"/>
                    <a:pt x="0" y="154"/>
                    <a:pt x="0" y="362"/>
                  </a:cubicBezTo>
                  <a:lnTo>
                    <a:pt x="0" y="3679"/>
                  </a:lnTo>
                  <a:cubicBezTo>
                    <a:pt x="0" y="3842"/>
                    <a:pt x="98" y="3972"/>
                    <a:pt x="293" y="4037"/>
                  </a:cubicBezTo>
                  <a:cubicBezTo>
                    <a:pt x="1204" y="4232"/>
                    <a:pt x="2049" y="4720"/>
                    <a:pt x="2732" y="5338"/>
                  </a:cubicBezTo>
                  <a:cubicBezTo>
                    <a:pt x="2830" y="5435"/>
                    <a:pt x="2895" y="5500"/>
                    <a:pt x="2992" y="5598"/>
                  </a:cubicBezTo>
                  <a:cubicBezTo>
                    <a:pt x="3610" y="6281"/>
                    <a:pt x="4065" y="7126"/>
                    <a:pt x="4261" y="8037"/>
                  </a:cubicBezTo>
                  <a:cubicBezTo>
                    <a:pt x="4326" y="8199"/>
                    <a:pt x="4456" y="8329"/>
                    <a:pt x="4651" y="8329"/>
                  </a:cubicBezTo>
                  <a:lnTo>
                    <a:pt x="7935" y="8329"/>
                  </a:lnTo>
                  <a:cubicBezTo>
                    <a:pt x="8163" y="8329"/>
                    <a:pt x="8326" y="8134"/>
                    <a:pt x="8293" y="7907"/>
                  </a:cubicBezTo>
                  <a:cubicBezTo>
                    <a:pt x="8195" y="7256"/>
                    <a:pt x="8033" y="6638"/>
                    <a:pt x="7838" y="6053"/>
                  </a:cubicBezTo>
                  <a:cubicBezTo>
                    <a:pt x="6895" y="3484"/>
                    <a:pt x="4846" y="1403"/>
                    <a:pt x="2277" y="460"/>
                  </a:cubicBezTo>
                  <a:cubicBezTo>
                    <a:pt x="1692" y="265"/>
                    <a:pt x="1074" y="102"/>
                    <a:pt x="423" y="4"/>
                  </a:cubicBezTo>
                  <a:cubicBezTo>
                    <a:pt x="404" y="2"/>
                    <a:pt x="384" y="0"/>
                    <a:pt x="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528;p48">
              <a:extLst>
                <a:ext uri="{FF2B5EF4-FFF2-40B4-BE49-F238E27FC236}">
                  <a16:creationId xmlns:a16="http://schemas.microsoft.com/office/drawing/2014/main" id="{92BFD09D-0101-010F-D3D7-C71778102A3D}"/>
                </a:ext>
              </a:extLst>
            </p:cNvPr>
            <p:cNvSpPr/>
            <p:nvPr/>
          </p:nvSpPr>
          <p:spPr>
            <a:xfrm>
              <a:off x="4967750" y="2857875"/>
              <a:ext cx="208150" cy="208250"/>
            </a:xfrm>
            <a:custGeom>
              <a:avLst/>
              <a:gdLst/>
              <a:ahLst/>
              <a:cxnLst/>
              <a:rect l="l" t="t" r="r" b="b"/>
              <a:pathLst>
                <a:path w="8326" h="8330" extrusionOk="0">
                  <a:moveTo>
                    <a:pt x="7961" y="0"/>
                  </a:moveTo>
                  <a:cubicBezTo>
                    <a:pt x="7942" y="0"/>
                    <a:pt x="7923" y="2"/>
                    <a:pt x="7903" y="4"/>
                  </a:cubicBezTo>
                  <a:cubicBezTo>
                    <a:pt x="7253" y="102"/>
                    <a:pt x="6635" y="265"/>
                    <a:pt x="6017" y="460"/>
                  </a:cubicBezTo>
                  <a:cubicBezTo>
                    <a:pt x="3448" y="1403"/>
                    <a:pt x="1399" y="3484"/>
                    <a:pt x="489" y="6053"/>
                  </a:cubicBezTo>
                  <a:cubicBezTo>
                    <a:pt x="261" y="6638"/>
                    <a:pt x="98" y="7256"/>
                    <a:pt x="33" y="7907"/>
                  </a:cubicBezTo>
                  <a:cubicBezTo>
                    <a:pt x="1" y="8134"/>
                    <a:pt x="163" y="8329"/>
                    <a:pt x="391" y="8329"/>
                  </a:cubicBezTo>
                  <a:lnTo>
                    <a:pt x="3676" y="8329"/>
                  </a:lnTo>
                  <a:cubicBezTo>
                    <a:pt x="3838" y="8329"/>
                    <a:pt x="4001" y="8199"/>
                    <a:pt x="4033" y="8037"/>
                  </a:cubicBezTo>
                  <a:cubicBezTo>
                    <a:pt x="4261" y="7126"/>
                    <a:pt x="4684" y="6313"/>
                    <a:pt x="5302" y="5630"/>
                  </a:cubicBezTo>
                  <a:cubicBezTo>
                    <a:pt x="5399" y="5500"/>
                    <a:pt x="5529" y="5403"/>
                    <a:pt x="5627" y="5305"/>
                  </a:cubicBezTo>
                  <a:cubicBezTo>
                    <a:pt x="6310" y="4687"/>
                    <a:pt x="7123" y="4232"/>
                    <a:pt x="8033" y="4037"/>
                  </a:cubicBezTo>
                  <a:cubicBezTo>
                    <a:pt x="8196" y="3972"/>
                    <a:pt x="8326" y="3842"/>
                    <a:pt x="8326" y="3647"/>
                  </a:cubicBezTo>
                  <a:lnTo>
                    <a:pt x="8326" y="362"/>
                  </a:lnTo>
                  <a:cubicBezTo>
                    <a:pt x="8326" y="154"/>
                    <a:pt x="8163" y="0"/>
                    <a:pt x="79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529;p48">
              <a:extLst>
                <a:ext uri="{FF2B5EF4-FFF2-40B4-BE49-F238E27FC236}">
                  <a16:creationId xmlns:a16="http://schemas.microsoft.com/office/drawing/2014/main" id="{8A086BDC-7075-A035-41BA-5A2D8CB86B2D}"/>
                </a:ext>
              </a:extLst>
            </p:cNvPr>
            <p:cNvSpPr/>
            <p:nvPr/>
          </p:nvSpPr>
          <p:spPr>
            <a:xfrm>
              <a:off x="5220600" y="3110825"/>
              <a:ext cx="208150" cy="209050"/>
            </a:xfrm>
            <a:custGeom>
              <a:avLst/>
              <a:gdLst/>
              <a:ahLst/>
              <a:cxnLst/>
              <a:rect l="l" t="t" r="r" b="b"/>
              <a:pathLst>
                <a:path w="8326" h="8362" extrusionOk="0">
                  <a:moveTo>
                    <a:pt x="4651" y="0"/>
                  </a:moveTo>
                  <a:cubicBezTo>
                    <a:pt x="4488" y="0"/>
                    <a:pt x="4326" y="130"/>
                    <a:pt x="4293" y="293"/>
                  </a:cubicBezTo>
                  <a:cubicBezTo>
                    <a:pt x="4065" y="1236"/>
                    <a:pt x="3610" y="2081"/>
                    <a:pt x="2992" y="2764"/>
                  </a:cubicBezTo>
                  <a:cubicBezTo>
                    <a:pt x="2895" y="2829"/>
                    <a:pt x="2830" y="2927"/>
                    <a:pt x="2732" y="2992"/>
                  </a:cubicBezTo>
                  <a:cubicBezTo>
                    <a:pt x="2049" y="3642"/>
                    <a:pt x="1204" y="4097"/>
                    <a:pt x="293" y="4325"/>
                  </a:cubicBezTo>
                  <a:cubicBezTo>
                    <a:pt x="131" y="4358"/>
                    <a:pt x="0" y="4520"/>
                    <a:pt x="0" y="4683"/>
                  </a:cubicBezTo>
                  <a:lnTo>
                    <a:pt x="0" y="7967"/>
                  </a:lnTo>
                  <a:cubicBezTo>
                    <a:pt x="0" y="8178"/>
                    <a:pt x="168" y="8361"/>
                    <a:pt x="373" y="8361"/>
                  </a:cubicBezTo>
                  <a:cubicBezTo>
                    <a:pt x="390" y="8361"/>
                    <a:pt x="406" y="8360"/>
                    <a:pt x="423" y="8358"/>
                  </a:cubicBezTo>
                  <a:cubicBezTo>
                    <a:pt x="1074" y="8260"/>
                    <a:pt x="1692" y="8097"/>
                    <a:pt x="2277" y="7870"/>
                  </a:cubicBezTo>
                  <a:cubicBezTo>
                    <a:pt x="4878" y="6927"/>
                    <a:pt x="6927" y="4878"/>
                    <a:pt x="7838" y="2309"/>
                  </a:cubicBezTo>
                  <a:cubicBezTo>
                    <a:pt x="8033" y="1691"/>
                    <a:pt x="8195" y="1073"/>
                    <a:pt x="8293" y="423"/>
                  </a:cubicBezTo>
                  <a:cubicBezTo>
                    <a:pt x="8326" y="195"/>
                    <a:pt x="8163" y="0"/>
                    <a:pt x="7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530;p48">
              <a:extLst>
                <a:ext uri="{FF2B5EF4-FFF2-40B4-BE49-F238E27FC236}">
                  <a16:creationId xmlns:a16="http://schemas.microsoft.com/office/drawing/2014/main" id="{C8C40AB0-9F84-B388-225A-E46444E7D301}"/>
                </a:ext>
              </a:extLst>
            </p:cNvPr>
            <p:cNvSpPr/>
            <p:nvPr/>
          </p:nvSpPr>
          <p:spPr>
            <a:xfrm>
              <a:off x="4967750" y="3110825"/>
              <a:ext cx="208150" cy="209050"/>
            </a:xfrm>
            <a:custGeom>
              <a:avLst/>
              <a:gdLst/>
              <a:ahLst/>
              <a:cxnLst/>
              <a:rect l="l" t="t" r="r" b="b"/>
              <a:pathLst>
                <a:path w="8326" h="8362" extrusionOk="0">
                  <a:moveTo>
                    <a:pt x="391" y="0"/>
                  </a:moveTo>
                  <a:cubicBezTo>
                    <a:pt x="163" y="0"/>
                    <a:pt x="1" y="195"/>
                    <a:pt x="33" y="423"/>
                  </a:cubicBezTo>
                  <a:cubicBezTo>
                    <a:pt x="131" y="1073"/>
                    <a:pt x="261" y="1691"/>
                    <a:pt x="489" y="2309"/>
                  </a:cubicBezTo>
                  <a:cubicBezTo>
                    <a:pt x="1399" y="4878"/>
                    <a:pt x="3448" y="6927"/>
                    <a:pt x="6050" y="7870"/>
                  </a:cubicBezTo>
                  <a:cubicBezTo>
                    <a:pt x="6635" y="8097"/>
                    <a:pt x="7253" y="8260"/>
                    <a:pt x="7903" y="8358"/>
                  </a:cubicBezTo>
                  <a:cubicBezTo>
                    <a:pt x="7920" y="8360"/>
                    <a:pt x="7937" y="8361"/>
                    <a:pt x="7953" y="8361"/>
                  </a:cubicBezTo>
                  <a:cubicBezTo>
                    <a:pt x="8159" y="8361"/>
                    <a:pt x="8326" y="8178"/>
                    <a:pt x="8326" y="7967"/>
                  </a:cubicBezTo>
                  <a:lnTo>
                    <a:pt x="8326" y="4683"/>
                  </a:lnTo>
                  <a:cubicBezTo>
                    <a:pt x="8326" y="4520"/>
                    <a:pt x="8196" y="4358"/>
                    <a:pt x="8033" y="4325"/>
                  </a:cubicBezTo>
                  <a:cubicBezTo>
                    <a:pt x="7123" y="4130"/>
                    <a:pt x="6310" y="3675"/>
                    <a:pt x="5627" y="3057"/>
                  </a:cubicBezTo>
                  <a:cubicBezTo>
                    <a:pt x="5529" y="2959"/>
                    <a:pt x="5399" y="2829"/>
                    <a:pt x="5302" y="2699"/>
                  </a:cubicBezTo>
                  <a:cubicBezTo>
                    <a:pt x="4684" y="2049"/>
                    <a:pt x="4261" y="1203"/>
                    <a:pt x="4066" y="293"/>
                  </a:cubicBezTo>
                  <a:cubicBezTo>
                    <a:pt x="4001" y="130"/>
                    <a:pt x="3871" y="0"/>
                    <a:pt x="3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531;p48">
              <a:extLst>
                <a:ext uri="{FF2B5EF4-FFF2-40B4-BE49-F238E27FC236}">
                  <a16:creationId xmlns:a16="http://schemas.microsoft.com/office/drawing/2014/main" id="{1FA7D89C-494E-5B6B-1CED-BCB48B6DC6C9}"/>
                </a:ext>
              </a:extLst>
            </p:cNvPr>
            <p:cNvSpPr/>
            <p:nvPr/>
          </p:nvSpPr>
          <p:spPr>
            <a:xfrm>
              <a:off x="5276700" y="3166900"/>
              <a:ext cx="139850" cy="140675"/>
            </a:xfrm>
            <a:custGeom>
              <a:avLst/>
              <a:gdLst/>
              <a:ahLst/>
              <a:cxnLst/>
              <a:rect l="l" t="t" r="r" b="b"/>
              <a:pathLst>
                <a:path w="5594" h="5627" extrusionOk="0">
                  <a:moveTo>
                    <a:pt x="2114" y="1"/>
                  </a:moveTo>
                  <a:cubicBezTo>
                    <a:pt x="1594" y="1"/>
                    <a:pt x="1106" y="196"/>
                    <a:pt x="748" y="521"/>
                  </a:cubicBezTo>
                  <a:cubicBezTo>
                    <a:pt x="651" y="586"/>
                    <a:pt x="553" y="684"/>
                    <a:pt x="488" y="749"/>
                  </a:cubicBezTo>
                  <a:cubicBezTo>
                    <a:pt x="163" y="1139"/>
                    <a:pt x="0" y="1627"/>
                    <a:pt x="0" y="2147"/>
                  </a:cubicBezTo>
                  <a:lnTo>
                    <a:pt x="0" y="5139"/>
                  </a:lnTo>
                  <a:cubicBezTo>
                    <a:pt x="0" y="5302"/>
                    <a:pt x="0" y="5464"/>
                    <a:pt x="33" y="5627"/>
                  </a:cubicBezTo>
                  <a:cubicBezTo>
                    <a:pt x="2634" y="4684"/>
                    <a:pt x="4683" y="2635"/>
                    <a:pt x="5594" y="66"/>
                  </a:cubicBezTo>
                  <a:cubicBezTo>
                    <a:pt x="5431" y="33"/>
                    <a:pt x="5301" y="1"/>
                    <a:pt x="5138" y="1"/>
                  </a:cubicBez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532;p48">
              <a:extLst>
                <a:ext uri="{FF2B5EF4-FFF2-40B4-BE49-F238E27FC236}">
                  <a16:creationId xmlns:a16="http://schemas.microsoft.com/office/drawing/2014/main" id="{E38D6F46-AB73-2783-24B0-1642D710A957}"/>
                </a:ext>
              </a:extLst>
            </p:cNvPr>
            <p:cNvSpPr/>
            <p:nvPr/>
          </p:nvSpPr>
          <p:spPr>
            <a:xfrm>
              <a:off x="5304350" y="3194550"/>
              <a:ext cx="126025" cy="126050"/>
            </a:xfrm>
            <a:custGeom>
              <a:avLst/>
              <a:gdLst/>
              <a:ahLst/>
              <a:cxnLst/>
              <a:rect l="l" t="t" r="r" b="b"/>
              <a:pathLst>
                <a:path w="5041" h="5042" extrusionOk="0">
                  <a:moveTo>
                    <a:pt x="1008" y="1"/>
                  </a:moveTo>
                  <a:cubicBezTo>
                    <a:pt x="455" y="1"/>
                    <a:pt x="0" y="456"/>
                    <a:pt x="0" y="1009"/>
                  </a:cubicBezTo>
                  <a:lnTo>
                    <a:pt x="0" y="4033"/>
                  </a:lnTo>
                  <a:cubicBezTo>
                    <a:pt x="0" y="4586"/>
                    <a:pt x="455" y="5041"/>
                    <a:pt x="1008" y="5041"/>
                  </a:cubicBezTo>
                  <a:lnTo>
                    <a:pt x="4032" y="5041"/>
                  </a:lnTo>
                  <a:cubicBezTo>
                    <a:pt x="4585" y="5041"/>
                    <a:pt x="5041" y="4586"/>
                    <a:pt x="5041" y="4033"/>
                  </a:cubicBezTo>
                  <a:lnTo>
                    <a:pt x="5041" y="1009"/>
                  </a:lnTo>
                  <a:cubicBezTo>
                    <a:pt x="5041" y="456"/>
                    <a:pt x="4585" y="1"/>
                    <a:pt x="40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533;p48">
              <a:extLst>
                <a:ext uri="{FF2B5EF4-FFF2-40B4-BE49-F238E27FC236}">
                  <a16:creationId xmlns:a16="http://schemas.microsoft.com/office/drawing/2014/main" id="{37881014-AE35-95F6-4822-B79C399C3BFE}"/>
                </a:ext>
              </a:extLst>
            </p:cNvPr>
            <p:cNvSpPr/>
            <p:nvPr/>
          </p:nvSpPr>
          <p:spPr>
            <a:xfrm>
              <a:off x="5336850" y="3219750"/>
              <a:ext cx="61000" cy="61000"/>
            </a:xfrm>
            <a:custGeom>
              <a:avLst/>
              <a:gdLst/>
              <a:ahLst/>
              <a:cxnLst/>
              <a:rect l="l" t="t" r="r" b="b"/>
              <a:pathLst>
                <a:path w="2440" h="2440" extrusionOk="0">
                  <a:moveTo>
                    <a:pt x="1204" y="1"/>
                  </a:moveTo>
                  <a:cubicBezTo>
                    <a:pt x="554" y="1"/>
                    <a:pt x="1" y="553"/>
                    <a:pt x="1" y="1236"/>
                  </a:cubicBezTo>
                  <a:cubicBezTo>
                    <a:pt x="1" y="1919"/>
                    <a:pt x="554" y="2440"/>
                    <a:pt x="1204" y="2440"/>
                  </a:cubicBezTo>
                  <a:cubicBezTo>
                    <a:pt x="1887" y="2440"/>
                    <a:pt x="2440" y="1919"/>
                    <a:pt x="2440" y="1236"/>
                  </a:cubicBezTo>
                  <a:cubicBezTo>
                    <a:pt x="2440" y="553"/>
                    <a:pt x="1887" y="1"/>
                    <a:pt x="1204" y="1"/>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534;p48">
              <a:extLst>
                <a:ext uri="{FF2B5EF4-FFF2-40B4-BE49-F238E27FC236}">
                  <a16:creationId xmlns:a16="http://schemas.microsoft.com/office/drawing/2014/main" id="{C47A8CC3-6196-B602-F139-FC1B5F06318F}"/>
                </a:ext>
              </a:extLst>
            </p:cNvPr>
            <p:cNvSpPr/>
            <p:nvPr/>
          </p:nvSpPr>
          <p:spPr>
            <a:xfrm>
              <a:off x="5322225" y="3280725"/>
              <a:ext cx="89450" cy="39875"/>
            </a:xfrm>
            <a:custGeom>
              <a:avLst/>
              <a:gdLst/>
              <a:ahLst/>
              <a:cxnLst/>
              <a:rect l="l" t="t" r="r" b="b"/>
              <a:pathLst>
                <a:path w="3578" h="1595" extrusionOk="0">
                  <a:moveTo>
                    <a:pt x="1789" y="1"/>
                  </a:moveTo>
                  <a:cubicBezTo>
                    <a:pt x="878" y="1"/>
                    <a:pt x="131" y="684"/>
                    <a:pt x="0" y="1562"/>
                  </a:cubicBezTo>
                  <a:cubicBezTo>
                    <a:pt x="98" y="1594"/>
                    <a:pt x="196" y="1594"/>
                    <a:pt x="293" y="1594"/>
                  </a:cubicBezTo>
                  <a:lnTo>
                    <a:pt x="3317" y="1594"/>
                  </a:lnTo>
                  <a:cubicBezTo>
                    <a:pt x="3415" y="1594"/>
                    <a:pt x="3480" y="1594"/>
                    <a:pt x="3578" y="1562"/>
                  </a:cubicBezTo>
                  <a:cubicBezTo>
                    <a:pt x="3448" y="684"/>
                    <a:pt x="2700" y="1"/>
                    <a:pt x="17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535;p48">
              <a:extLst>
                <a:ext uri="{FF2B5EF4-FFF2-40B4-BE49-F238E27FC236}">
                  <a16:creationId xmlns:a16="http://schemas.microsoft.com/office/drawing/2014/main" id="{F4AD0FB7-66A2-EB09-9307-26FA4C838E19}"/>
                </a:ext>
              </a:extLst>
            </p:cNvPr>
            <p:cNvSpPr/>
            <p:nvPr/>
          </p:nvSpPr>
          <p:spPr>
            <a:xfrm>
              <a:off x="4979950" y="3166900"/>
              <a:ext cx="139875" cy="140675"/>
            </a:xfrm>
            <a:custGeom>
              <a:avLst/>
              <a:gdLst/>
              <a:ahLst/>
              <a:cxnLst/>
              <a:rect l="l" t="t" r="r" b="b"/>
              <a:pathLst>
                <a:path w="5595" h="5627" extrusionOk="0">
                  <a:moveTo>
                    <a:pt x="456" y="1"/>
                  </a:moveTo>
                  <a:cubicBezTo>
                    <a:pt x="293" y="1"/>
                    <a:pt x="131" y="1"/>
                    <a:pt x="1" y="33"/>
                  </a:cubicBezTo>
                  <a:cubicBezTo>
                    <a:pt x="911" y="2635"/>
                    <a:pt x="2960" y="4684"/>
                    <a:pt x="5529" y="5627"/>
                  </a:cubicBezTo>
                  <a:cubicBezTo>
                    <a:pt x="5594" y="5464"/>
                    <a:pt x="5594" y="5302"/>
                    <a:pt x="5594" y="5139"/>
                  </a:cubicBezTo>
                  <a:lnTo>
                    <a:pt x="5594" y="2115"/>
                  </a:lnTo>
                  <a:cubicBezTo>
                    <a:pt x="5594" y="1627"/>
                    <a:pt x="5431" y="1172"/>
                    <a:pt x="5139" y="814"/>
                  </a:cubicBezTo>
                  <a:cubicBezTo>
                    <a:pt x="5041" y="684"/>
                    <a:pt x="4911" y="554"/>
                    <a:pt x="4814" y="456"/>
                  </a:cubicBezTo>
                  <a:cubicBezTo>
                    <a:pt x="4423" y="163"/>
                    <a:pt x="3968" y="1"/>
                    <a:pt x="3480" y="1"/>
                  </a:cubicBez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536;p48">
              <a:extLst>
                <a:ext uri="{FF2B5EF4-FFF2-40B4-BE49-F238E27FC236}">
                  <a16:creationId xmlns:a16="http://schemas.microsoft.com/office/drawing/2014/main" id="{C15E509D-F0B6-EDCC-136C-2C16250F4181}"/>
                </a:ext>
              </a:extLst>
            </p:cNvPr>
            <p:cNvSpPr/>
            <p:nvPr/>
          </p:nvSpPr>
          <p:spPr>
            <a:xfrm>
              <a:off x="4966125" y="3194550"/>
              <a:ext cx="126050" cy="126050"/>
            </a:xfrm>
            <a:custGeom>
              <a:avLst/>
              <a:gdLst/>
              <a:ahLst/>
              <a:cxnLst/>
              <a:rect l="l" t="t" r="r" b="b"/>
              <a:pathLst>
                <a:path w="5042" h="5042" extrusionOk="0">
                  <a:moveTo>
                    <a:pt x="1009" y="1"/>
                  </a:moveTo>
                  <a:cubicBezTo>
                    <a:pt x="456" y="1"/>
                    <a:pt x="1" y="456"/>
                    <a:pt x="1" y="1009"/>
                  </a:cubicBezTo>
                  <a:lnTo>
                    <a:pt x="1" y="4033"/>
                  </a:lnTo>
                  <a:cubicBezTo>
                    <a:pt x="1" y="4586"/>
                    <a:pt x="456" y="5041"/>
                    <a:pt x="1009" y="5041"/>
                  </a:cubicBezTo>
                  <a:lnTo>
                    <a:pt x="4033" y="5041"/>
                  </a:lnTo>
                  <a:cubicBezTo>
                    <a:pt x="4586" y="5041"/>
                    <a:pt x="5041" y="4586"/>
                    <a:pt x="5041" y="4033"/>
                  </a:cubicBezTo>
                  <a:lnTo>
                    <a:pt x="5041" y="1009"/>
                  </a:lnTo>
                  <a:cubicBezTo>
                    <a:pt x="5041" y="456"/>
                    <a:pt x="4586" y="1"/>
                    <a:pt x="40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537;p48">
              <a:extLst>
                <a:ext uri="{FF2B5EF4-FFF2-40B4-BE49-F238E27FC236}">
                  <a16:creationId xmlns:a16="http://schemas.microsoft.com/office/drawing/2014/main" id="{4321F0C0-4969-60E9-2B1D-EAEA393B9863}"/>
                </a:ext>
              </a:extLst>
            </p:cNvPr>
            <p:cNvSpPr/>
            <p:nvPr/>
          </p:nvSpPr>
          <p:spPr>
            <a:xfrm>
              <a:off x="4998650" y="3219750"/>
              <a:ext cx="61000" cy="61000"/>
            </a:xfrm>
            <a:custGeom>
              <a:avLst/>
              <a:gdLst/>
              <a:ahLst/>
              <a:cxnLst/>
              <a:rect l="l" t="t" r="r" b="b"/>
              <a:pathLst>
                <a:path w="2440" h="2440" extrusionOk="0">
                  <a:moveTo>
                    <a:pt x="1204" y="1"/>
                  </a:moveTo>
                  <a:cubicBezTo>
                    <a:pt x="553" y="1"/>
                    <a:pt x="1" y="553"/>
                    <a:pt x="1" y="1236"/>
                  </a:cubicBezTo>
                  <a:cubicBezTo>
                    <a:pt x="1" y="1919"/>
                    <a:pt x="553" y="2440"/>
                    <a:pt x="1204" y="2440"/>
                  </a:cubicBezTo>
                  <a:cubicBezTo>
                    <a:pt x="1887" y="2440"/>
                    <a:pt x="2440" y="1919"/>
                    <a:pt x="2440" y="1236"/>
                  </a:cubicBezTo>
                  <a:cubicBezTo>
                    <a:pt x="2440" y="553"/>
                    <a:pt x="1887" y="1"/>
                    <a:pt x="1204" y="1"/>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538;p48">
              <a:extLst>
                <a:ext uri="{FF2B5EF4-FFF2-40B4-BE49-F238E27FC236}">
                  <a16:creationId xmlns:a16="http://schemas.microsoft.com/office/drawing/2014/main" id="{A133051D-C2EF-D136-DDC5-F4DCDBEC33A8}"/>
                </a:ext>
              </a:extLst>
            </p:cNvPr>
            <p:cNvSpPr/>
            <p:nvPr/>
          </p:nvSpPr>
          <p:spPr>
            <a:xfrm>
              <a:off x="4984025" y="3280725"/>
              <a:ext cx="89450" cy="39875"/>
            </a:xfrm>
            <a:custGeom>
              <a:avLst/>
              <a:gdLst/>
              <a:ahLst/>
              <a:cxnLst/>
              <a:rect l="l" t="t" r="r" b="b"/>
              <a:pathLst>
                <a:path w="3578" h="1595" extrusionOk="0">
                  <a:moveTo>
                    <a:pt x="1789" y="1"/>
                  </a:moveTo>
                  <a:cubicBezTo>
                    <a:pt x="878" y="1"/>
                    <a:pt x="130" y="684"/>
                    <a:pt x="0" y="1562"/>
                  </a:cubicBezTo>
                  <a:cubicBezTo>
                    <a:pt x="98" y="1594"/>
                    <a:pt x="195" y="1594"/>
                    <a:pt x="293" y="1594"/>
                  </a:cubicBezTo>
                  <a:lnTo>
                    <a:pt x="3317" y="1594"/>
                  </a:lnTo>
                  <a:cubicBezTo>
                    <a:pt x="3415" y="1594"/>
                    <a:pt x="3480" y="1594"/>
                    <a:pt x="3577" y="1562"/>
                  </a:cubicBezTo>
                  <a:cubicBezTo>
                    <a:pt x="3447" y="684"/>
                    <a:pt x="2699" y="1"/>
                    <a:pt x="17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539;p48">
              <a:extLst>
                <a:ext uri="{FF2B5EF4-FFF2-40B4-BE49-F238E27FC236}">
                  <a16:creationId xmlns:a16="http://schemas.microsoft.com/office/drawing/2014/main" id="{9286079C-06C0-E05C-5BC3-9A1E54DEE4DC}"/>
                </a:ext>
              </a:extLst>
            </p:cNvPr>
            <p:cNvSpPr/>
            <p:nvPr/>
          </p:nvSpPr>
          <p:spPr>
            <a:xfrm>
              <a:off x="5276700" y="2870175"/>
              <a:ext cx="139850" cy="140675"/>
            </a:xfrm>
            <a:custGeom>
              <a:avLst/>
              <a:gdLst/>
              <a:ahLst/>
              <a:cxnLst/>
              <a:rect l="l" t="t" r="r" b="b"/>
              <a:pathLst>
                <a:path w="5594" h="5627" extrusionOk="0">
                  <a:moveTo>
                    <a:pt x="65" y="0"/>
                  </a:moveTo>
                  <a:cubicBezTo>
                    <a:pt x="0" y="130"/>
                    <a:pt x="0" y="325"/>
                    <a:pt x="0" y="488"/>
                  </a:cubicBezTo>
                  <a:lnTo>
                    <a:pt x="0" y="3480"/>
                  </a:lnTo>
                  <a:cubicBezTo>
                    <a:pt x="0" y="4000"/>
                    <a:pt x="195" y="4488"/>
                    <a:pt x="488" y="4846"/>
                  </a:cubicBezTo>
                  <a:cubicBezTo>
                    <a:pt x="586" y="4943"/>
                    <a:pt x="651" y="5041"/>
                    <a:pt x="748" y="5106"/>
                  </a:cubicBezTo>
                  <a:cubicBezTo>
                    <a:pt x="1106" y="5431"/>
                    <a:pt x="1594" y="5626"/>
                    <a:pt x="2114" y="5626"/>
                  </a:cubicBezTo>
                  <a:lnTo>
                    <a:pt x="5138" y="5626"/>
                  </a:lnTo>
                  <a:cubicBezTo>
                    <a:pt x="5301" y="5626"/>
                    <a:pt x="5431" y="5594"/>
                    <a:pt x="5594" y="5561"/>
                  </a:cubicBezTo>
                  <a:cubicBezTo>
                    <a:pt x="4651" y="2992"/>
                    <a:pt x="2634" y="911"/>
                    <a:pt x="65" y="0"/>
                  </a:cubicBez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40;p48">
              <a:extLst>
                <a:ext uri="{FF2B5EF4-FFF2-40B4-BE49-F238E27FC236}">
                  <a16:creationId xmlns:a16="http://schemas.microsoft.com/office/drawing/2014/main" id="{115657BB-B484-5C6D-1767-3957197E2C7A}"/>
                </a:ext>
              </a:extLst>
            </p:cNvPr>
            <p:cNvSpPr/>
            <p:nvPr/>
          </p:nvSpPr>
          <p:spPr>
            <a:xfrm>
              <a:off x="5304350" y="2857150"/>
              <a:ext cx="126025" cy="125225"/>
            </a:xfrm>
            <a:custGeom>
              <a:avLst/>
              <a:gdLst/>
              <a:ahLst/>
              <a:cxnLst/>
              <a:rect l="l" t="t" r="r" b="b"/>
              <a:pathLst>
                <a:path w="5041" h="5009" extrusionOk="0">
                  <a:moveTo>
                    <a:pt x="1008" y="1"/>
                  </a:moveTo>
                  <a:cubicBezTo>
                    <a:pt x="455" y="1"/>
                    <a:pt x="0" y="424"/>
                    <a:pt x="0" y="1009"/>
                  </a:cubicBezTo>
                  <a:lnTo>
                    <a:pt x="0" y="4001"/>
                  </a:lnTo>
                  <a:cubicBezTo>
                    <a:pt x="0" y="4554"/>
                    <a:pt x="455" y="5009"/>
                    <a:pt x="1008" y="5009"/>
                  </a:cubicBezTo>
                  <a:lnTo>
                    <a:pt x="4032" y="5009"/>
                  </a:lnTo>
                  <a:cubicBezTo>
                    <a:pt x="4585" y="5009"/>
                    <a:pt x="5041" y="4554"/>
                    <a:pt x="5041" y="4001"/>
                  </a:cubicBezTo>
                  <a:lnTo>
                    <a:pt x="5041" y="1009"/>
                  </a:lnTo>
                  <a:cubicBezTo>
                    <a:pt x="5041" y="424"/>
                    <a:pt x="4585" y="1"/>
                    <a:pt x="40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41;p48">
              <a:extLst>
                <a:ext uri="{FF2B5EF4-FFF2-40B4-BE49-F238E27FC236}">
                  <a16:creationId xmlns:a16="http://schemas.microsoft.com/office/drawing/2014/main" id="{295E39EC-90C7-24DE-66EC-7FA51191AAE7}"/>
                </a:ext>
              </a:extLst>
            </p:cNvPr>
            <p:cNvSpPr/>
            <p:nvPr/>
          </p:nvSpPr>
          <p:spPr>
            <a:xfrm>
              <a:off x="5336850" y="2881550"/>
              <a:ext cx="61000" cy="61000"/>
            </a:xfrm>
            <a:custGeom>
              <a:avLst/>
              <a:gdLst/>
              <a:ahLst/>
              <a:cxnLst/>
              <a:rect l="l" t="t" r="r" b="b"/>
              <a:pathLst>
                <a:path w="2440" h="2440" extrusionOk="0">
                  <a:moveTo>
                    <a:pt x="1204" y="1"/>
                  </a:moveTo>
                  <a:cubicBezTo>
                    <a:pt x="554" y="1"/>
                    <a:pt x="1" y="553"/>
                    <a:pt x="1" y="1236"/>
                  </a:cubicBezTo>
                  <a:cubicBezTo>
                    <a:pt x="1" y="1919"/>
                    <a:pt x="554" y="2439"/>
                    <a:pt x="1204" y="2439"/>
                  </a:cubicBezTo>
                  <a:cubicBezTo>
                    <a:pt x="1887" y="2439"/>
                    <a:pt x="2440" y="1919"/>
                    <a:pt x="2440" y="1236"/>
                  </a:cubicBezTo>
                  <a:cubicBezTo>
                    <a:pt x="2440" y="553"/>
                    <a:pt x="1887" y="1"/>
                    <a:pt x="1204" y="1"/>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542;p48">
              <a:extLst>
                <a:ext uri="{FF2B5EF4-FFF2-40B4-BE49-F238E27FC236}">
                  <a16:creationId xmlns:a16="http://schemas.microsoft.com/office/drawing/2014/main" id="{1062AB85-6541-21ED-2293-ED63A049EFAF}"/>
                </a:ext>
              </a:extLst>
            </p:cNvPr>
            <p:cNvSpPr/>
            <p:nvPr/>
          </p:nvSpPr>
          <p:spPr>
            <a:xfrm>
              <a:off x="5322225" y="2942525"/>
              <a:ext cx="89450" cy="39850"/>
            </a:xfrm>
            <a:custGeom>
              <a:avLst/>
              <a:gdLst/>
              <a:ahLst/>
              <a:cxnLst/>
              <a:rect l="l" t="t" r="r" b="b"/>
              <a:pathLst>
                <a:path w="3578" h="1594" extrusionOk="0">
                  <a:moveTo>
                    <a:pt x="1789" y="0"/>
                  </a:moveTo>
                  <a:cubicBezTo>
                    <a:pt x="878" y="0"/>
                    <a:pt x="131" y="683"/>
                    <a:pt x="0" y="1561"/>
                  </a:cubicBezTo>
                  <a:cubicBezTo>
                    <a:pt x="98" y="1594"/>
                    <a:pt x="196" y="1594"/>
                    <a:pt x="293" y="1594"/>
                  </a:cubicBezTo>
                  <a:lnTo>
                    <a:pt x="3317" y="1594"/>
                  </a:lnTo>
                  <a:cubicBezTo>
                    <a:pt x="3415" y="1594"/>
                    <a:pt x="3480" y="1594"/>
                    <a:pt x="3578" y="1561"/>
                  </a:cubicBezTo>
                  <a:cubicBezTo>
                    <a:pt x="3448" y="683"/>
                    <a:pt x="2700" y="0"/>
                    <a:pt x="17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543;p48">
              <a:extLst>
                <a:ext uri="{FF2B5EF4-FFF2-40B4-BE49-F238E27FC236}">
                  <a16:creationId xmlns:a16="http://schemas.microsoft.com/office/drawing/2014/main" id="{48F1EAE9-949B-A33D-1263-F9EF54DD5920}"/>
                </a:ext>
              </a:extLst>
            </p:cNvPr>
            <p:cNvSpPr/>
            <p:nvPr/>
          </p:nvSpPr>
          <p:spPr>
            <a:xfrm>
              <a:off x="4979950" y="2869350"/>
              <a:ext cx="139875" cy="141500"/>
            </a:xfrm>
            <a:custGeom>
              <a:avLst/>
              <a:gdLst/>
              <a:ahLst/>
              <a:cxnLst/>
              <a:rect l="l" t="t" r="r" b="b"/>
              <a:pathLst>
                <a:path w="5595" h="5660" extrusionOk="0">
                  <a:moveTo>
                    <a:pt x="5562" y="1"/>
                  </a:moveTo>
                  <a:cubicBezTo>
                    <a:pt x="2960" y="944"/>
                    <a:pt x="911" y="2993"/>
                    <a:pt x="1" y="5594"/>
                  </a:cubicBezTo>
                  <a:cubicBezTo>
                    <a:pt x="163" y="5627"/>
                    <a:pt x="293" y="5659"/>
                    <a:pt x="456" y="5659"/>
                  </a:cubicBezTo>
                  <a:lnTo>
                    <a:pt x="3480" y="5659"/>
                  </a:lnTo>
                  <a:cubicBezTo>
                    <a:pt x="3968" y="5659"/>
                    <a:pt x="4423" y="5464"/>
                    <a:pt x="4814" y="5171"/>
                  </a:cubicBezTo>
                  <a:cubicBezTo>
                    <a:pt x="4944" y="5074"/>
                    <a:pt x="5041" y="4944"/>
                    <a:pt x="5139" y="4846"/>
                  </a:cubicBezTo>
                  <a:cubicBezTo>
                    <a:pt x="5431" y="4456"/>
                    <a:pt x="5594" y="4001"/>
                    <a:pt x="5594" y="3513"/>
                  </a:cubicBezTo>
                  <a:lnTo>
                    <a:pt x="5594" y="489"/>
                  </a:lnTo>
                  <a:cubicBezTo>
                    <a:pt x="5594" y="326"/>
                    <a:pt x="5594" y="163"/>
                    <a:pt x="5562" y="1"/>
                  </a:cubicBezTo>
                  <a:close/>
                </a:path>
              </a:pathLst>
            </a:custGeom>
            <a:solidFill>
              <a:srgbClr val="000000">
                <a:alpha val="1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44;p48">
              <a:extLst>
                <a:ext uri="{FF2B5EF4-FFF2-40B4-BE49-F238E27FC236}">
                  <a16:creationId xmlns:a16="http://schemas.microsoft.com/office/drawing/2014/main" id="{54ABF4A8-27A9-60A6-7438-BD10F6566A23}"/>
                </a:ext>
              </a:extLst>
            </p:cNvPr>
            <p:cNvSpPr/>
            <p:nvPr/>
          </p:nvSpPr>
          <p:spPr>
            <a:xfrm>
              <a:off x="4966125" y="2857150"/>
              <a:ext cx="126050" cy="125225"/>
            </a:xfrm>
            <a:custGeom>
              <a:avLst/>
              <a:gdLst/>
              <a:ahLst/>
              <a:cxnLst/>
              <a:rect l="l" t="t" r="r" b="b"/>
              <a:pathLst>
                <a:path w="5042" h="5009" extrusionOk="0">
                  <a:moveTo>
                    <a:pt x="1009" y="1"/>
                  </a:moveTo>
                  <a:cubicBezTo>
                    <a:pt x="456" y="1"/>
                    <a:pt x="1" y="424"/>
                    <a:pt x="1" y="1009"/>
                  </a:cubicBezTo>
                  <a:lnTo>
                    <a:pt x="1" y="4001"/>
                  </a:lnTo>
                  <a:cubicBezTo>
                    <a:pt x="1" y="4554"/>
                    <a:pt x="456" y="5009"/>
                    <a:pt x="1009" y="5009"/>
                  </a:cubicBezTo>
                  <a:lnTo>
                    <a:pt x="4033" y="5009"/>
                  </a:lnTo>
                  <a:cubicBezTo>
                    <a:pt x="4586" y="5009"/>
                    <a:pt x="5041" y="4554"/>
                    <a:pt x="5041" y="4001"/>
                  </a:cubicBezTo>
                  <a:lnTo>
                    <a:pt x="5041" y="1009"/>
                  </a:lnTo>
                  <a:cubicBezTo>
                    <a:pt x="5041" y="424"/>
                    <a:pt x="4586" y="1"/>
                    <a:pt x="40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545;p48">
              <a:extLst>
                <a:ext uri="{FF2B5EF4-FFF2-40B4-BE49-F238E27FC236}">
                  <a16:creationId xmlns:a16="http://schemas.microsoft.com/office/drawing/2014/main" id="{38349DA1-B53C-0AE6-C127-B217ABE996F0}"/>
                </a:ext>
              </a:extLst>
            </p:cNvPr>
            <p:cNvSpPr/>
            <p:nvPr/>
          </p:nvSpPr>
          <p:spPr>
            <a:xfrm>
              <a:off x="4998650" y="2881550"/>
              <a:ext cx="61000" cy="61000"/>
            </a:xfrm>
            <a:custGeom>
              <a:avLst/>
              <a:gdLst/>
              <a:ahLst/>
              <a:cxnLst/>
              <a:rect l="l" t="t" r="r" b="b"/>
              <a:pathLst>
                <a:path w="2440" h="2440" extrusionOk="0">
                  <a:moveTo>
                    <a:pt x="1204" y="1"/>
                  </a:moveTo>
                  <a:cubicBezTo>
                    <a:pt x="553" y="1"/>
                    <a:pt x="1" y="553"/>
                    <a:pt x="1" y="1236"/>
                  </a:cubicBezTo>
                  <a:cubicBezTo>
                    <a:pt x="1" y="1919"/>
                    <a:pt x="553" y="2439"/>
                    <a:pt x="1204" y="2439"/>
                  </a:cubicBezTo>
                  <a:cubicBezTo>
                    <a:pt x="1887" y="2439"/>
                    <a:pt x="2440" y="1919"/>
                    <a:pt x="2440" y="1236"/>
                  </a:cubicBezTo>
                  <a:cubicBezTo>
                    <a:pt x="2440" y="553"/>
                    <a:pt x="1887" y="1"/>
                    <a:pt x="1204" y="1"/>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546;p48">
              <a:extLst>
                <a:ext uri="{FF2B5EF4-FFF2-40B4-BE49-F238E27FC236}">
                  <a16:creationId xmlns:a16="http://schemas.microsoft.com/office/drawing/2014/main" id="{6DFA2A14-6F45-BA78-BDB9-93A26FD71357}"/>
                </a:ext>
              </a:extLst>
            </p:cNvPr>
            <p:cNvSpPr/>
            <p:nvPr/>
          </p:nvSpPr>
          <p:spPr>
            <a:xfrm>
              <a:off x="4984025" y="2942525"/>
              <a:ext cx="89450" cy="39850"/>
            </a:xfrm>
            <a:custGeom>
              <a:avLst/>
              <a:gdLst/>
              <a:ahLst/>
              <a:cxnLst/>
              <a:rect l="l" t="t" r="r" b="b"/>
              <a:pathLst>
                <a:path w="3578" h="1594" extrusionOk="0">
                  <a:moveTo>
                    <a:pt x="1789" y="0"/>
                  </a:moveTo>
                  <a:cubicBezTo>
                    <a:pt x="878" y="0"/>
                    <a:pt x="130" y="683"/>
                    <a:pt x="0" y="1561"/>
                  </a:cubicBezTo>
                  <a:cubicBezTo>
                    <a:pt x="98" y="1594"/>
                    <a:pt x="195" y="1594"/>
                    <a:pt x="293" y="1594"/>
                  </a:cubicBezTo>
                  <a:lnTo>
                    <a:pt x="3317" y="1594"/>
                  </a:lnTo>
                  <a:cubicBezTo>
                    <a:pt x="3415" y="1594"/>
                    <a:pt x="3480" y="1594"/>
                    <a:pt x="3577" y="1561"/>
                  </a:cubicBezTo>
                  <a:cubicBezTo>
                    <a:pt x="3447" y="683"/>
                    <a:pt x="2699" y="0"/>
                    <a:pt x="17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TextBox 85">
            <a:extLst>
              <a:ext uri="{FF2B5EF4-FFF2-40B4-BE49-F238E27FC236}">
                <a16:creationId xmlns:a16="http://schemas.microsoft.com/office/drawing/2014/main" id="{88453E6A-372E-9FAD-1B63-26D6EC0A5184}"/>
              </a:ext>
            </a:extLst>
          </p:cNvPr>
          <p:cNvSpPr txBox="1"/>
          <p:nvPr/>
        </p:nvSpPr>
        <p:spPr>
          <a:xfrm>
            <a:off x="3218264" y="3005471"/>
            <a:ext cx="2704924" cy="1738938"/>
          </a:xfrm>
          <a:prstGeom prst="rect">
            <a:avLst/>
          </a:prstGeom>
          <a:noFill/>
        </p:spPr>
        <p:txBody>
          <a:bodyPr wrap="square">
            <a:spAutoFit/>
          </a:bodyPr>
          <a:lstStyle/>
          <a:p>
            <a:pPr marL="285750" indent="-285750" algn="just">
              <a:buFont typeface="Wingdings" panose="05000000000000000000" pitchFamily="2" charset="2"/>
              <a:buChar char="§"/>
            </a:pPr>
            <a:r>
              <a:rPr lang="en-US" sz="1300" i="0" dirty="0">
                <a:solidFill>
                  <a:srgbClr val="0F0F0F"/>
                </a:solidFill>
                <a:effectLst/>
                <a:latin typeface="Söhne"/>
              </a:rPr>
              <a:t>Access to a comprehensive dashboard with administrative privileges.</a:t>
            </a:r>
          </a:p>
          <a:p>
            <a:pPr marL="285750" indent="-285750" algn="just">
              <a:buFont typeface="Wingdings" panose="05000000000000000000" pitchFamily="2" charset="2"/>
              <a:buChar char="§"/>
            </a:pPr>
            <a:r>
              <a:rPr lang="en-US" sz="1300" b="0" i="0" dirty="0">
                <a:solidFill>
                  <a:srgbClr val="0F0F0F"/>
                </a:solidFill>
                <a:effectLst/>
                <a:latin typeface="Söhne"/>
              </a:rPr>
              <a:t>Control over system settings, security parameters, and configurations</a:t>
            </a:r>
            <a:r>
              <a:rPr lang="en-US" sz="1600" b="0" i="0" dirty="0">
                <a:solidFill>
                  <a:srgbClr val="0F0F0F"/>
                </a:solidFill>
                <a:effectLst/>
                <a:latin typeface="Söhne"/>
              </a:rPr>
              <a:t>.</a:t>
            </a:r>
          </a:p>
          <a:p>
            <a:pPr marL="285750" indent="-285750" algn="just">
              <a:buFont typeface="Wingdings" panose="05000000000000000000" pitchFamily="2" charset="2"/>
              <a:buChar char="§"/>
            </a:pPr>
            <a:r>
              <a:rPr lang="en-US" sz="1300" b="0" i="0" dirty="0">
                <a:solidFill>
                  <a:srgbClr val="0F0F0F"/>
                </a:solidFill>
                <a:effectLst/>
                <a:latin typeface="Söhne"/>
              </a:rPr>
              <a:t>Ability to manage voter access controls, and user permissions.</a:t>
            </a:r>
            <a:endParaRPr lang="en-IN" sz="1300" dirty="0"/>
          </a:p>
        </p:txBody>
      </p:sp>
      <p:sp>
        <p:nvSpPr>
          <p:cNvPr id="89" name="TextBox 88">
            <a:extLst>
              <a:ext uri="{FF2B5EF4-FFF2-40B4-BE49-F238E27FC236}">
                <a16:creationId xmlns:a16="http://schemas.microsoft.com/office/drawing/2014/main" id="{49684386-1D4D-6183-BE61-6319A690B260}"/>
              </a:ext>
            </a:extLst>
          </p:cNvPr>
          <p:cNvSpPr txBox="1"/>
          <p:nvPr/>
        </p:nvSpPr>
        <p:spPr>
          <a:xfrm>
            <a:off x="6129935" y="3008675"/>
            <a:ext cx="2664308" cy="1600438"/>
          </a:xfrm>
          <a:prstGeom prst="rect">
            <a:avLst/>
          </a:prstGeom>
          <a:noFill/>
        </p:spPr>
        <p:txBody>
          <a:bodyPr wrap="square">
            <a:spAutoFit/>
          </a:bodyPr>
          <a:lstStyle/>
          <a:p>
            <a:pPr marL="285750" indent="-285750" algn="just">
              <a:buFont typeface="Wingdings" panose="05000000000000000000" pitchFamily="2" charset="2"/>
              <a:buChar char="§"/>
            </a:pPr>
            <a:r>
              <a:rPr lang="en-US" b="0" i="0" dirty="0">
                <a:solidFill>
                  <a:srgbClr val="0F0F0F"/>
                </a:solidFill>
                <a:effectLst/>
                <a:latin typeface="Söhne"/>
              </a:rPr>
              <a:t>This module provides live updates of ongoing voting and displays real-time results.</a:t>
            </a:r>
          </a:p>
          <a:p>
            <a:pPr marL="285750" indent="-285750" algn="just">
              <a:buFont typeface="Wingdings" panose="05000000000000000000" pitchFamily="2" charset="2"/>
              <a:buChar char="§"/>
            </a:pPr>
            <a:r>
              <a:rPr lang="en-US" b="0" i="0" dirty="0">
                <a:solidFill>
                  <a:srgbClr val="0F0F0F"/>
                </a:solidFill>
                <a:effectLst/>
                <a:latin typeface="Söhne"/>
              </a:rPr>
              <a:t>Constantly updates and displays the current vote counts for each candidate or ballot measure.</a:t>
            </a:r>
            <a:endParaRPr lang="en-IN" dirty="0"/>
          </a:p>
        </p:txBody>
      </p:sp>
      <p:cxnSp>
        <p:nvCxnSpPr>
          <p:cNvPr id="92" name="Google Shape;114;p18">
            <a:extLst>
              <a:ext uri="{FF2B5EF4-FFF2-40B4-BE49-F238E27FC236}">
                <a16:creationId xmlns:a16="http://schemas.microsoft.com/office/drawing/2014/main" id="{DCE395F6-C0D5-6BD2-8C9F-5BF586E2F10B}"/>
              </a:ext>
            </a:extLst>
          </p:cNvPr>
          <p:cNvCxnSpPr>
            <a:cxnSpLocks/>
            <a:endCxn id="118" idx="0"/>
          </p:cNvCxnSpPr>
          <p:nvPr/>
        </p:nvCxnSpPr>
        <p:spPr>
          <a:xfrm>
            <a:off x="4552926" y="2122017"/>
            <a:ext cx="2269" cy="134213"/>
          </a:xfrm>
          <a:prstGeom prst="straightConnector1">
            <a:avLst/>
          </a:prstGeom>
          <a:noFill/>
          <a:ln w="19050" cap="flat" cmpd="sng">
            <a:solidFill>
              <a:schemeClr val="dk1"/>
            </a:solidFill>
            <a:prstDash val="solid"/>
            <a:round/>
            <a:headEnd type="none" w="med" len="med"/>
            <a:tailEnd type="none" w="med" len="med"/>
          </a:ln>
        </p:spPr>
      </p:cxnSp>
      <p:cxnSp>
        <p:nvCxnSpPr>
          <p:cNvPr id="97" name="Google Shape;114;p18">
            <a:extLst>
              <a:ext uri="{FF2B5EF4-FFF2-40B4-BE49-F238E27FC236}">
                <a16:creationId xmlns:a16="http://schemas.microsoft.com/office/drawing/2014/main" id="{DB4C1F30-E1F7-245B-329F-3EBBBF0B2396}"/>
              </a:ext>
            </a:extLst>
          </p:cNvPr>
          <p:cNvCxnSpPr>
            <a:cxnSpLocks/>
            <a:endCxn id="124" idx="0"/>
          </p:cNvCxnSpPr>
          <p:nvPr/>
        </p:nvCxnSpPr>
        <p:spPr>
          <a:xfrm>
            <a:off x="7463373" y="2115671"/>
            <a:ext cx="3215" cy="187051"/>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20" name="Google Shape;120;p18"/>
          <p:cNvSpPr txBox="1">
            <a:spLocks noGrp="1"/>
          </p:cNvSpPr>
          <p:nvPr>
            <p:ph type="title"/>
          </p:nvPr>
        </p:nvSpPr>
        <p:spPr>
          <a:xfrm>
            <a:off x="457200" y="209345"/>
            <a:ext cx="82296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Snapshots</a:t>
            </a:r>
            <a:endParaRPr dirty="0"/>
          </a:p>
        </p:txBody>
      </p:sp>
      <p:pic>
        <p:nvPicPr>
          <p:cNvPr id="24" name="Picture 23">
            <a:extLst>
              <a:ext uri="{FF2B5EF4-FFF2-40B4-BE49-F238E27FC236}">
                <a16:creationId xmlns:a16="http://schemas.microsoft.com/office/drawing/2014/main" id="{B5891FCE-DA83-4525-3F55-9D02F31FC6E3}"/>
              </a:ext>
            </a:extLst>
          </p:cNvPr>
          <p:cNvPicPr>
            <a:picLocks noChangeAspect="1"/>
          </p:cNvPicPr>
          <p:nvPr/>
        </p:nvPicPr>
        <p:blipFill rotWithShape="1">
          <a:blip r:embed="rId3"/>
          <a:srcRect t="11358" b="8000"/>
          <a:stretch/>
        </p:blipFill>
        <p:spPr>
          <a:xfrm>
            <a:off x="0" y="995675"/>
            <a:ext cx="9144000" cy="4147825"/>
          </a:xfrm>
          <a:prstGeom prst="rect">
            <a:avLst/>
          </a:prstGeom>
        </p:spPr>
      </p:pic>
    </p:spTree>
    <p:extLst>
      <p:ext uri="{BB962C8B-B14F-4D97-AF65-F5344CB8AC3E}">
        <p14:creationId xmlns:p14="http://schemas.microsoft.com/office/powerpoint/2010/main" val="35039933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3" name="Picture 2">
            <a:extLst>
              <a:ext uri="{FF2B5EF4-FFF2-40B4-BE49-F238E27FC236}">
                <a16:creationId xmlns:a16="http://schemas.microsoft.com/office/drawing/2014/main" id="{1A75AA92-2032-A41C-837D-D844CFD91BC1}"/>
              </a:ext>
            </a:extLst>
          </p:cNvPr>
          <p:cNvPicPr>
            <a:picLocks noChangeAspect="1"/>
          </p:cNvPicPr>
          <p:nvPr/>
        </p:nvPicPr>
        <p:blipFill>
          <a:blip r:embed="rId3"/>
          <a:stretch>
            <a:fillRect/>
          </a:stretch>
        </p:blipFill>
        <p:spPr>
          <a:xfrm>
            <a:off x="0" y="12700"/>
            <a:ext cx="9144000" cy="5143500"/>
          </a:xfrm>
          <a:prstGeom prst="rect">
            <a:avLst/>
          </a:prstGeom>
        </p:spPr>
      </p:pic>
    </p:spTree>
    <p:extLst>
      <p:ext uri="{BB962C8B-B14F-4D97-AF65-F5344CB8AC3E}">
        <p14:creationId xmlns:p14="http://schemas.microsoft.com/office/powerpoint/2010/main" val="10647177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3" name="Picture 2">
            <a:extLst>
              <a:ext uri="{FF2B5EF4-FFF2-40B4-BE49-F238E27FC236}">
                <a16:creationId xmlns:a16="http://schemas.microsoft.com/office/drawing/2014/main" id="{C2875719-CE1A-B4C1-3F26-87AB20361C7D}"/>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3015740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4" name="Picture 3">
            <a:extLst>
              <a:ext uri="{FF2B5EF4-FFF2-40B4-BE49-F238E27FC236}">
                <a16:creationId xmlns:a16="http://schemas.microsoft.com/office/drawing/2014/main" id="{E5D1F995-84BC-F6FC-749F-EB0CB55380F7}"/>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842884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Voting Process Infographics by Slidesgo">
  <a:themeElements>
    <a:clrScheme name="Simple Light">
      <a:dk1>
        <a:srgbClr val="000000"/>
      </a:dk1>
      <a:lt1>
        <a:srgbClr val="FFFFFF"/>
      </a:lt1>
      <a:dk2>
        <a:srgbClr val="ACC3F8"/>
      </a:dk2>
      <a:lt2>
        <a:srgbClr val="E9E9F3"/>
      </a:lt2>
      <a:accent1>
        <a:srgbClr val="465EEC"/>
      </a:accent1>
      <a:accent2>
        <a:srgbClr val="425370"/>
      </a:accent2>
      <a:accent3>
        <a:srgbClr val="7B8EFF"/>
      </a:accent3>
      <a:accent4>
        <a:srgbClr val="FF8995"/>
      </a:accent4>
      <a:accent5>
        <a:srgbClr val="5D749B"/>
      </a:accent5>
      <a:accent6>
        <a:srgbClr val="7A87D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TotalTime>
  <Words>405</Words>
  <Application>Microsoft Office PowerPoint</Application>
  <PresentationFormat>On-screen Show (16:9)</PresentationFormat>
  <Paragraphs>61</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Roboto</vt:lpstr>
      <vt:lpstr>Söhne</vt:lpstr>
      <vt:lpstr>Arial</vt:lpstr>
      <vt:lpstr>Fira Sans Extra Condensed SemiBold</vt:lpstr>
      <vt:lpstr>Wingdings</vt:lpstr>
      <vt:lpstr>Fira Sans Extra Condensed Medium</vt:lpstr>
      <vt:lpstr>Voting Process Infographics by Slidesgo</vt:lpstr>
      <vt:lpstr>ELECTION BOOTH SYSTEM</vt:lpstr>
      <vt:lpstr>Election booth system </vt:lpstr>
      <vt:lpstr>OBJECTIVES</vt:lpstr>
      <vt:lpstr>REQUIREMENTS</vt:lpstr>
      <vt:lpstr>Working Of Different Modules</vt:lpstr>
      <vt:lpstr>Snapshots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ELECTION BOOTH SYSTEM</dc:title>
  <cp:lastModifiedBy>Nilay Jain</cp:lastModifiedBy>
  <cp:revision>7</cp:revision>
  <dcterms:modified xsi:type="dcterms:W3CDTF">2023-11-23T10:27:45Z</dcterms:modified>
</cp:coreProperties>
</file>